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698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5007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65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0108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9990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3824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5780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118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5526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081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64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F9BD8-0510-4A56-B32C-DAD4142A2E2C}" type="datetimeFigureOut">
              <a:rPr lang="sv-SE" smtClean="0"/>
              <a:t>2016-01-19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FF432-9D8A-44D7-A660-7D08E2166FE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80270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71857"/>
            <a:ext cx="9144000" cy="2387600"/>
          </a:xfrm>
        </p:spPr>
        <p:txBody>
          <a:bodyPr anchor="ctr"/>
          <a:lstStyle/>
          <a:p>
            <a:r>
              <a:rPr lang="sv-SE" dirty="0" smtClean="0"/>
              <a:t>VLAN Netgear Switch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83188"/>
            <a:ext cx="9144000" cy="787082"/>
          </a:xfrm>
        </p:spPr>
        <p:txBody>
          <a:bodyPr anchor="b">
            <a:normAutofit fontScale="92500" lnSpcReduction="10000"/>
          </a:bodyPr>
          <a:lstStyle/>
          <a:p>
            <a:r>
              <a:rPr lang="sv-SE" dirty="0" smtClean="0"/>
              <a:t>Kommer att börja med själva MasterSwitchen.</a:t>
            </a:r>
          </a:p>
          <a:p>
            <a:r>
              <a:rPr lang="sv-SE" dirty="0" smtClean="0"/>
              <a:t>I mitt fall är det en 8-portars Netgear GS108Ev2</a:t>
            </a:r>
            <a:endParaRPr lang="sv-SE" dirty="0"/>
          </a:p>
        </p:txBody>
      </p:sp>
      <p:pic>
        <p:nvPicPr>
          <p:cNvPr id="2050" name="Picture 2" descr="http://www.linux-magazin.de/var/linux_magazin/storage/images/linux-magazin.de/heft-abo/ausgaben/2012/10/switch/abbildung-1/737140-1-ger-DE/Abbildung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510" y="2670544"/>
            <a:ext cx="4798980" cy="167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50559" y="5645021"/>
            <a:ext cx="11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/ hpnisse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3755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4" y="412461"/>
            <a:ext cx="6188851" cy="4351337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/>
              <a:t>Gå till flik ”VLAN” och underflik ”802.1Q”.</a:t>
            </a:r>
          </a:p>
          <a:p>
            <a:pPr algn="ctr"/>
            <a:r>
              <a:rPr lang="sv-SE" sz="1200" dirty="0" smtClean="0"/>
              <a:t>I VLAN Configuration så lägger du till de VLAN som du vill använda. </a:t>
            </a:r>
          </a:p>
          <a:p>
            <a:pPr algn="ctr"/>
            <a:r>
              <a:rPr lang="sv-SE" sz="1200" dirty="0" smtClean="0"/>
              <a:t>Ange VLAN nummer i rutan VLAN ID och tryck ADD.</a:t>
            </a:r>
          </a:p>
          <a:p>
            <a:pPr algn="ctr"/>
            <a:r>
              <a:rPr lang="sv-SE" sz="1200" dirty="0" smtClean="0"/>
              <a:t>Jag kör på:</a:t>
            </a:r>
          </a:p>
          <a:p>
            <a:pPr algn="ctr"/>
            <a:r>
              <a:rPr lang="sv-SE" sz="1200" dirty="0" smtClean="0"/>
              <a:t>VLAN 01 =  Inkommande fiber (koppar) (används ej på denna switch men jag har med den)</a:t>
            </a:r>
          </a:p>
          <a:p>
            <a:pPr algn="ctr"/>
            <a:r>
              <a:rPr lang="sv-SE" sz="1200" dirty="0" smtClean="0"/>
              <a:t>VLAN 845 = TELIA DigitalTV</a:t>
            </a:r>
          </a:p>
          <a:p>
            <a:pPr algn="ctr"/>
            <a:r>
              <a:rPr lang="sv-SE" sz="1200" dirty="0" smtClean="0"/>
              <a:t>VLAN 10 = Lokalt nätverk (efter egen Router)</a:t>
            </a:r>
          </a:p>
          <a:p>
            <a:pPr algn="ctr"/>
            <a:r>
              <a:rPr lang="sv-SE" sz="1200" dirty="0" smtClean="0"/>
              <a:t>Här går det självklart att lägga till fler om man vill dela upp mer i sitt nätverk.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50045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1" y="69377"/>
            <a:ext cx="4438488" cy="3120668"/>
          </a:xfrm>
        </p:spPr>
      </p:pic>
      <p:sp>
        <p:nvSpPr>
          <p:cNvPr id="5" name="TextBox 4"/>
          <p:cNvSpPr txBox="1"/>
          <p:nvPr/>
        </p:nvSpPr>
        <p:spPr>
          <a:xfrm>
            <a:off x="5157453" y="475945"/>
            <a:ext cx="6841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/>
              <a:t>Under VLAN Membership ställer man in vilket VLAN varje port har.</a:t>
            </a:r>
          </a:p>
          <a:p>
            <a:pPr algn="ctr"/>
            <a:r>
              <a:rPr lang="sv-SE" sz="1200" dirty="0" smtClean="0"/>
              <a:t>Börja med VLAN 01 och markera genom att klicka på rutorna.</a:t>
            </a:r>
          </a:p>
          <a:p>
            <a:pPr algn="ctr"/>
            <a:r>
              <a:rPr lang="sv-SE" sz="1200" dirty="0" smtClean="0"/>
              <a:t>U = Untagged; T = Tagged och blankt. </a:t>
            </a:r>
          </a:p>
          <a:p>
            <a:pPr algn="ctr"/>
            <a:endParaRPr lang="sv-SE" sz="1200" dirty="0" smtClean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2" y="1711565"/>
            <a:ext cx="4438486" cy="3120668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2" y="3364106"/>
            <a:ext cx="4438486" cy="3120668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236" y="3010611"/>
            <a:ext cx="6176291" cy="34741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57453" y="1700944"/>
            <a:ext cx="6841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sv-SE" sz="1200" dirty="0" smtClean="0"/>
              <a:t>PORTAR i switchen (Taggstatus - VLAN innom parantes)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 smtClean="0"/>
              <a:t>Fiber från MasterSwitch (T-01) och DigitalTV (T-845)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 smtClean="0"/>
              <a:t>Går till DigitalTV (U-845)</a:t>
            </a:r>
          </a:p>
          <a:p>
            <a:r>
              <a:rPr lang="sv-SE" sz="1200" dirty="0" smtClean="0"/>
              <a:t>3 – 5. Används till lokalt nätverk (U-10)</a:t>
            </a:r>
          </a:p>
        </p:txBody>
      </p:sp>
    </p:spTree>
    <p:extLst>
      <p:ext uri="{BB962C8B-B14F-4D97-AF65-F5344CB8AC3E}">
        <p14:creationId xmlns:p14="http://schemas.microsoft.com/office/powerpoint/2010/main" val="388339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4" y="412461"/>
            <a:ext cx="6188851" cy="4351336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b="1" dirty="0" smtClean="0"/>
              <a:t>Port PVID</a:t>
            </a:r>
          </a:p>
          <a:p>
            <a:pPr algn="ctr"/>
            <a:r>
              <a:rPr lang="sv-SE" sz="1200" dirty="0" smtClean="0"/>
              <a:t>Det är här du tillger vilken port som har vilket standard VLAN.</a:t>
            </a:r>
          </a:p>
        </p:txBody>
      </p:sp>
    </p:spTree>
    <p:extLst>
      <p:ext uri="{BB962C8B-B14F-4D97-AF65-F5344CB8AC3E}">
        <p14:creationId xmlns:p14="http://schemas.microsoft.com/office/powerpoint/2010/main" val="415837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10196" y="2911151"/>
            <a:ext cx="6841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/>
              <a:t>Vet inte om man blir klokare på detta. Men det funkar för mig och har gjort i några år utan att jag tänkt på det ens. (Juni 2014 skapade jag detta underverk) </a:t>
            </a:r>
          </a:p>
          <a:p>
            <a:pPr algn="ctr"/>
            <a:r>
              <a:rPr lang="sv-SE" sz="1200" dirty="0" smtClean="0"/>
              <a:t>Läs gärna PDF filen om VLAN som jag hittade någonstans på nätet när jag ville få iordning på detta.</a:t>
            </a:r>
          </a:p>
          <a:p>
            <a:pPr algn="ctr"/>
            <a:r>
              <a:rPr lang="sv-SE" sz="1200" dirty="0" smtClean="0"/>
              <a:t>Jag läste även mycket på TELIAs hemsida eftersom det var pga deras DigitalTV-box som jag blev tvungen att köra såhär (slapp dra fler kablar).</a:t>
            </a:r>
          </a:p>
          <a:p>
            <a:pPr algn="ctr"/>
            <a:endParaRPr lang="sv-SE" sz="1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350559" y="5645021"/>
            <a:ext cx="11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/ hpnisse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2223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v-SE" sz="4000" dirty="0" smtClean="0"/>
              <a:t>Den här setupen som jag skall försöka förklara. </a:t>
            </a:r>
            <a:r>
              <a:rPr lang="sv-SE" sz="4000" dirty="0" smtClean="0">
                <a:sym typeface="Wingdings" panose="05000000000000000000" pitchFamily="2" charset="2"/>
              </a:rPr>
              <a:t></a:t>
            </a:r>
            <a:endParaRPr lang="sv-SE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06309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3" y="412461"/>
            <a:ext cx="6188853" cy="4351337"/>
          </a:xfrm>
        </p:spPr>
      </p:pic>
      <p:sp>
        <p:nvSpPr>
          <p:cNvPr id="5" name="TextBox 4"/>
          <p:cNvSpPr txBox="1"/>
          <p:nvPr/>
        </p:nvSpPr>
        <p:spPr>
          <a:xfrm>
            <a:off x="2252750" y="5029200"/>
            <a:ext cx="7556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När du startar programmet så kommer det att söka efter Switchar i ditt nätverk, så allt skall vara ihopkopplat.</a:t>
            </a:r>
          </a:p>
          <a:p>
            <a:pPr algn="ctr"/>
            <a:r>
              <a:rPr lang="sv-SE" dirty="0" smtClean="0"/>
              <a:t>Markera den switch du vill konfg. och tryck på APPLY: ange sedan lösenord.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033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3" y="412461"/>
            <a:ext cx="6188853" cy="4351338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Gå till flik ”System”, och MultiCast.</a:t>
            </a:r>
          </a:p>
          <a:p>
            <a:pPr algn="ctr"/>
            <a:r>
              <a:rPr lang="sv-SE" dirty="0" smtClean="0"/>
              <a:t>Här ändrar du till det som står på bilden; 845 och Enable</a:t>
            </a:r>
            <a:endParaRPr lang="sv-SE" dirty="0"/>
          </a:p>
        </p:txBody>
      </p:sp>
      <p:sp>
        <p:nvSpPr>
          <p:cNvPr id="2" name="Rectangle 1"/>
          <p:cNvSpPr/>
          <p:nvPr/>
        </p:nvSpPr>
        <p:spPr>
          <a:xfrm>
            <a:off x="4829696" y="2252750"/>
            <a:ext cx="2895080" cy="116378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 5"/>
          <p:cNvSpPr/>
          <p:nvPr/>
        </p:nvSpPr>
        <p:spPr>
          <a:xfrm>
            <a:off x="4829694" y="2084721"/>
            <a:ext cx="3342756" cy="116378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122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3" y="412461"/>
            <a:ext cx="6188853" cy="4351337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/>
              <a:t>Gå till flik ”VLAN” och underflik ”802.1Q”.</a:t>
            </a:r>
          </a:p>
          <a:p>
            <a:pPr algn="ctr"/>
            <a:r>
              <a:rPr lang="sv-SE" sz="1200" dirty="0" smtClean="0"/>
              <a:t>I VLAN Configuration så lägger du till de VLAN som du vill använda. </a:t>
            </a:r>
          </a:p>
          <a:p>
            <a:pPr algn="ctr"/>
            <a:r>
              <a:rPr lang="sv-SE" sz="1200" dirty="0" smtClean="0"/>
              <a:t>Ange VLAN nummer i rutan VLAN ID och tryck ADD.</a:t>
            </a:r>
          </a:p>
          <a:p>
            <a:pPr algn="ctr"/>
            <a:r>
              <a:rPr lang="sv-SE" sz="1200" dirty="0" smtClean="0"/>
              <a:t>Jag kör på:</a:t>
            </a:r>
          </a:p>
          <a:p>
            <a:pPr algn="ctr"/>
            <a:r>
              <a:rPr lang="sv-SE" sz="1200" dirty="0" smtClean="0"/>
              <a:t>VLAN 01 =  Inkommande fiber (koppar)</a:t>
            </a:r>
          </a:p>
          <a:p>
            <a:pPr algn="ctr"/>
            <a:r>
              <a:rPr lang="sv-SE" sz="1200" dirty="0" smtClean="0"/>
              <a:t>VLAN 845 = Inkommande TELIA DigitalTV</a:t>
            </a:r>
          </a:p>
          <a:p>
            <a:pPr algn="ctr"/>
            <a:r>
              <a:rPr lang="sv-SE" sz="1200" dirty="0" smtClean="0"/>
              <a:t>VLAN 10 = Lokalt nätverk (efter egen Router)</a:t>
            </a:r>
          </a:p>
          <a:p>
            <a:pPr algn="ctr"/>
            <a:r>
              <a:rPr lang="sv-SE" sz="1200" dirty="0" smtClean="0"/>
              <a:t>Här går det självklart att lägga till fler om man vill dela upp mer i sitt nätverk.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128644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1" y="69377"/>
            <a:ext cx="4438488" cy="3120669"/>
          </a:xfrm>
        </p:spPr>
      </p:pic>
      <p:sp>
        <p:nvSpPr>
          <p:cNvPr id="5" name="TextBox 4"/>
          <p:cNvSpPr txBox="1"/>
          <p:nvPr/>
        </p:nvSpPr>
        <p:spPr>
          <a:xfrm>
            <a:off x="5157453" y="475945"/>
            <a:ext cx="6841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dirty="0" smtClean="0"/>
              <a:t>Under VLAN Membership ställer man in vilket VLAN varje port har.</a:t>
            </a:r>
          </a:p>
          <a:p>
            <a:pPr algn="ctr"/>
            <a:r>
              <a:rPr lang="sv-SE" sz="1200" dirty="0" smtClean="0"/>
              <a:t>Börja med VLAN 01 och markera genom att klicka på rutorna.</a:t>
            </a:r>
          </a:p>
          <a:p>
            <a:pPr algn="ctr"/>
            <a:r>
              <a:rPr lang="sv-SE" sz="1200" dirty="0" smtClean="0"/>
              <a:t>U = Untagged; T = Tagged och blankt.</a:t>
            </a:r>
          </a:p>
          <a:p>
            <a:pPr algn="ctr"/>
            <a:endParaRPr lang="sv-SE" sz="1200" dirty="0" smtClean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1" y="1711565"/>
            <a:ext cx="4438488" cy="3120668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1" y="3364106"/>
            <a:ext cx="4438488" cy="3120668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236" y="3010611"/>
            <a:ext cx="6176291" cy="34741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57453" y="1700944"/>
            <a:ext cx="6841375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sv-SE" sz="1200" dirty="0" smtClean="0"/>
              <a:t>PORTAR i switchen (Taggstatus - VLAN innom parantes)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 smtClean="0"/>
              <a:t>Inkommande Fiber (koppar) (U-01) och DigitalTV (T-845)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 smtClean="0"/>
              <a:t>Denna kopplas till Routern. (U-01)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100" dirty="0" smtClean="0"/>
              <a:t>Till SlavSwitch – Med Lokalt nätverk (vet ej varför denna inte är taggad alls med 10)- DigtalTV Box (T-845)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 smtClean="0"/>
              <a:t>Kommer från routern, alltså blir detta det lokala nätverket (U-10)</a:t>
            </a:r>
          </a:p>
          <a:p>
            <a:r>
              <a:rPr lang="sv-SE" sz="1200" dirty="0" smtClean="0"/>
              <a:t>5 – 8. Ut till det lokala nätverket (U-10)</a:t>
            </a:r>
          </a:p>
        </p:txBody>
      </p:sp>
    </p:spTree>
    <p:extLst>
      <p:ext uri="{BB962C8B-B14F-4D97-AF65-F5344CB8AC3E}">
        <p14:creationId xmlns:p14="http://schemas.microsoft.com/office/powerpoint/2010/main" val="31898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4" y="412461"/>
            <a:ext cx="6188851" cy="4351337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200" b="1" dirty="0" smtClean="0"/>
              <a:t>Port PVID</a:t>
            </a:r>
          </a:p>
          <a:p>
            <a:pPr algn="ctr"/>
            <a:r>
              <a:rPr lang="sv-SE" sz="1200" dirty="0" smtClean="0"/>
              <a:t>Det är här du tillger vilken port som har vilket standard VLAN.</a:t>
            </a:r>
            <a:endParaRPr lang="sv-SE" sz="1200" dirty="0" smtClean="0"/>
          </a:p>
        </p:txBody>
      </p:sp>
    </p:spTree>
    <p:extLst>
      <p:ext uri="{BB962C8B-B14F-4D97-AF65-F5344CB8AC3E}">
        <p14:creationId xmlns:p14="http://schemas.microsoft.com/office/powerpoint/2010/main" val="3351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10196" y="5029200"/>
            <a:ext cx="6841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I mitt fall är det en GS105Ev2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2933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sv-SE" sz="5400" dirty="0" smtClean="0"/>
              <a:t>Slav Switch</a:t>
            </a:r>
            <a:endParaRPr lang="sv-SE" sz="5400" dirty="0"/>
          </a:p>
        </p:txBody>
      </p:sp>
      <p:pic>
        <p:nvPicPr>
          <p:cNvPr id="1028" name="Picture 4" descr="http://gzhls.at/p/0353/1150353/115035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946" y="3277804"/>
            <a:ext cx="2757873" cy="137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04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73" y="412461"/>
            <a:ext cx="6188853" cy="4351337"/>
          </a:xfrm>
        </p:spPr>
      </p:pic>
      <p:sp>
        <p:nvSpPr>
          <p:cNvPr id="5" name="TextBox 4"/>
          <p:cNvSpPr txBox="1"/>
          <p:nvPr/>
        </p:nvSpPr>
        <p:spPr>
          <a:xfrm>
            <a:off x="2610196" y="5029200"/>
            <a:ext cx="684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Gå till flik ”System”, och MultiCast.</a:t>
            </a:r>
          </a:p>
          <a:p>
            <a:pPr algn="ctr"/>
            <a:r>
              <a:rPr lang="sv-SE" dirty="0" smtClean="0"/>
              <a:t>Här ändrar du till det som står på bilden; 1 och Enable</a:t>
            </a:r>
            <a:endParaRPr lang="sv-SE" dirty="0"/>
          </a:p>
        </p:txBody>
      </p:sp>
      <p:sp>
        <p:nvSpPr>
          <p:cNvPr id="2" name="Rectangle 1"/>
          <p:cNvSpPr/>
          <p:nvPr/>
        </p:nvSpPr>
        <p:spPr>
          <a:xfrm>
            <a:off x="4829696" y="2252750"/>
            <a:ext cx="2895080" cy="116378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 5"/>
          <p:cNvSpPr/>
          <p:nvPr/>
        </p:nvSpPr>
        <p:spPr>
          <a:xfrm>
            <a:off x="4829694" y="2084721"/>
            <a:ext cx="3342756" cy="116378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86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595</Words>
  <Application>Microsoft Office PowerPoint</Application>
  <PresentationFormat>Widescreen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Theme</vt:lpstr>
      <vt:lpstr>VLAN Netgear Switch</vt:lpstr>
      <vt:lpstr>Den här setupen som jag skall försöka förklara. 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VLAN Netgear Switch</dc:title>
  <dc:creator>Tim Erlandsson</dc:creator>
  <cp:lastModifiedBy>Tim Erlandsson</cp:lastModifiedBy>
  <cp:revision>9</cp:revision>
  <dcterms:created xsi:type="dcterms:W3CDTF">2016-01-19T20:59:26Z</dcterms:created>
  <dcterms:modified xsi:type="dcterms:W3CDTF">2016-01-19T22:01:35Z</dcterms:modified>
</cp:coreProperties>
</file>