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_rels/slideMaster1.xml.rels" ContentType="application/vnd.openxmlformats-package.relationshi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9.xml.rels" ContentType="application/vnd.openxmlformats-package.relationships+xml"/>
  <Override PartName="/ppt/_rels/presentation.xml.rels" ContentType="application/vnd.openxmlformats-package.relationship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slides/_rels/slide1.xml.rels" ContentType="application/vnd.openxmlformats-package.relationships+xml"/>
  <Override PartName="/ppt/slides/slide1.xml" ContentType="application/vnd.openxmlformats-officedocument.presentationml.slide+xml"/>
  <Override PartName="/_rels/.rels" ContentType="application/vnd.openxmlformats-package.relationshi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</p:sldMasterIdLst>
  <p:sldIdLst>
    <p:sldId id="256" r:id="rId3"/>
  </p:sldIdLst>
  <p:sldSz cx="10080625" cy="5670550"/>
  <p:notesSz cx="7559675" cy="10691813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" Target="slides/slide1.xml"/><Relationship Id="rId4" Type="http://schemas.openxmlformats.org/officeDocument/2006/relationships/presProps" Target="presProps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79EB527D-1488-4A12-9AC8-1DD11E45C275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sv-SE"/>
              <a:t/>
            </a:r>
          </a:p>
        </p:txBody>
      </p:sp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sv-SE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504000" y="1326600"/>
            <a:ext cx="9071640" cy="3288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7C057354-3C80-48CD-A3E1-38D8E5BA01E2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sv-SE"/>
              <a:t/>
            </a: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sv-SE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/>
          </p:nvPr>
        </p:nvSpPr>
        <p:spPr>
          <a:xfrm>
            <a:off x="504000" y="1326600"/>
            <a:ext cx="9071640" cy="3288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B95A56EA-E33E-4583-AFBA-1BE5E1384B09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sv-SE"/>
              <a:t/>
            </a: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sv-SE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/>
          </p:nvPr>
        </p:nvSpPr>
        <p:spPr>
          <a:xfrm>
            <a:off x="504000" y="1326600"/>
            <a:ext cx="4426920" cy="3288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/>
          </p:nvPr>
        </p:nvSpPr>
        <p:spPr>
          <a:xfrm>
            <a:off x="5152680" y="1326600"/>
            <a:ext cx="4426920" cy="3288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0DE10003-FB8B-439E-9C66-F836EE9E3AFF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sv-SE"/>
              <a:t/>
            </a: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sv-SE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995FAD97-5A14-4BAA-91B2-356C4AEBC886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sv-SE"/>
              <a:t/>
            </a: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504000" y="226080"/>
            <a:ext cx="9071640" cy="438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E990B114-3DE7-4422-AE55-0FCE4F4757FE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sv-SE"/>
              <a:t/>
            </a: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sv-SE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/>
          </p:nvPr>
        </p:nvSpPr>
        <p:spPr>
          <a:xfrm>
            <a:off x="504000" y="1326600"/>
            <a:ext cx="442692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/>
          </p:nvPr>
        </p:nvSpPr>
        <p:spPr>
          <a:xfrm>
            <a:off x="5152680" y="1326600"/>
            <a:ext cx="4426920" cy="3288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/>
          </p:nvPr>
        </p:nvSpPr>
        <p:spPr>
          <a:xfrm>
            <a:off x="504000" y="3044160"/>
            <a:ext cx="442692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443F1ED0-CFB0-4FA3-AEB4-5CBBCB3B84EB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sv-SE"/>
              <a:t/>
            </a: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sv-SE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/>
          </p:nvPr>
        </p:nvSpPr>
        <p:spPr>
          <a:xfrm>
            <a:off x="504000" y="1326600"/>
            <a:ext cx="4426920" cy="3288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/>
          </p:nvPr>
        </p:nvSpPr>
        <p:spPr>
          <a:xfrm>
            <a:off x="5152680" y="1326600"/>
            <a:ext cx="442692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/>
          </p:nvPr>
        </p:nvSpPr>
        <p:spPr>
          <a:xfrm>
            <a:off x="5152680" y="3044160"/>
            <a:ext cx="442692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9A247A12-F0A3-4B9C-A48D-80914B4E1DF8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sv-SE"/>
              <a:t/>
            </a: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sv-SE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/>
          </p:nvPr>
        </p:nvSpPr>
        <p:spPr>
          <a:xfrm>
            <a:off x="504000" y="1326600"/>
            <a:ext cx="442692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/>
          </p:nvPr>
        </p:nvSpPr>
        <p:spPr>
          <a:xfrm>
            <a:off x="5152680" y="1326600"/>
            <a:ext cx="442692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/>
          </p:nvPr>
        </p:nvSpPr>
        <p:spPr>
          <a:xfrm>
            <a:off x="504000" y="3044160"/>
            <a:ext cx="907164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C83752C6-74B4-4EA9-A117-A96CD36E1E20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sv-SE"/>
              <a:t/>
            </a: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sv-SE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/>
          </p:nvPr>
        </p:nvSpPr>
        <p:spPr>
          <a:xfrm>
            <a:off x="504000" y="1326600"/>
            <a:ext cx="907164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/>
          </p:nvPr>
        </p:nvSpPr>
        <p:spPr>
          <a:xfrm>
            <a:off x="504000" y="3044160"/>
            <a:ext cx="907164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B8355F47-02C2-400A-8F9E-0B8402F05E5F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sv-SE"/>
              <a:t/>
            </a: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sv-SE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/>
          </p:nvPr>
        </p:nvSpPr>
        <p:spPr>
          <a:xfrm>
            <a:off x="504000" y="1326600"/>
            <a:ext cx="442692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/>
          </p:nvPr>
        </p:nvSpPr>
        <p:spPr>
          <a:xfrm>
            <a:off x="5152680" y="1326600"/>
            <a:ext cx="442692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/>
          </p:nvPr>
        </p:nvSpPr>
        <p:spPr>
          <a:xfrm>
            <a:off x="504000" y="3044160"/>
            <a:ext cx="442692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/>
          </p:nvPr>
        </p:nvSpPr>
        <p:spPr>
          <a:xfrm>
            <a:off x="5152680" y="3044160"/>
            <a:ext cx="442692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AAB35CFE-CBA9-4F10-BB39-F2BD4DFDF283}" type="slidenum">
              <a:t>&lt;#&gt;</a:t>
            </a:fld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sv-SE"/>
              <a:t/>
            </a: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sv-SE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/>
          </p:nvPr>
        </p:nvSpPr>
        <p:spPr>
          <a:xfrm>
            <a:off x="504000" y="1326600"/>
            <a:ext cx="292068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/>
          </p:nvPr>
        </p:nvSpPr>
        <p:spPr>
          <a:xfrm>
            <a:off x="3571200" y="1326600"/>
            <a:ext cx="292068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/>
          </p:nvPr>
        </p:nvSpPr>
        <p:spPr>
          <a:xfrm>
            <a:off x="6638040" y="1326600"/>
            <a:ext cx="292068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/>
          </p:nvPr>
        </p:nvSpPr>
        <p:spPr>
          <a:xfrm>
            <a:off x="504000" y="3044160"/>
            <a:ext cx="292068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/>
          </p:nvPr>
        </p:nvSpPr>
        <p:spPr>
          <a:xfrm>
            <a:off x="3571200" y="3044160"/>
            <a:ext cx="292068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/>
          </p:nvPr>
        </p:nvSpPr>
        <p:spPr>
          <a:xfrm>
            <a:off x="6638040" y="3044160"/>
            <a:ext cx="292068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67CEF390-3984-4E80-A400-AAF1E9AE5AD8}" type="slidenum">
              <a:t>&lt;#&gt;</a:t>
            </a:fld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sv-SE"/>
              <a:t/>
            </a: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r>
              <a:rPr b="0" lang="sv-SE" sz="4400" spc="-1" strike="noStrike">
                <a:solidFill>
                  <a:srgbClr val="000000"/>
                </a:solidFill>
                <a:latin typeface="Arial"/>
              </a:rPr>
              <a:t>Klicka för att redigera rubriktextens format</a:t>
            </a:r>
            <a:endParaRPr b="0" lang="sv-SE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1640" cy="3288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sv-SE" sz="3200" spc="-1" strike="noStrike">
                <a:solidFill>
                  <a:srgbClr val="000000"/>
                </a:solidFill>
                <a:latin typeface="Arial"/>
              </a:rPr>
              <a:t>Klicka för att redigera dispositionstextens format</a:t>
            </a: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sv-SE" sz="2800" spc="-1" strike="noStrike">
                <a:solidFill>
                  <a:srgbClr val="000000"/>
                </a:solidFill>
                <a:latin typeface="Arial"/>
              </a:rPr>
              <a:t>Andra dispositionsnivån</a:t>
            </a:r>
            <a:endParaRPr b="0" lang="sv-SE" sz="2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sv-SE" sz="2400" spc="-1" strike="noStrike">
                <a:solidFill>
                  <a:srgbClr val="000000"/>
                </a:solidFill>
                <a:latin typeface="Arial"/>
              </a:rPr>
              <a:t>Tredje dispositionsnivån</a:t>
            </a:r>
            <a:endParaRPr b="0" lang="sv-SE" sz="24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sv-SE" sz="2000" spc="-1" strike="noStrike">
                <a:solidFill>
                  <a:srgbClr val="000000"/>
                </a:solidFill>
                <a:latin typeface="Arial"/>
              </a:rPr>
              <a:t>Fjärde dispositionsnivån</a:t>
            </a:r>
            <a:endParaRPr b="0" lang="sv-SE" sz="20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sv-SE" sz="2000" spc="-1" strike="noStrike">
                <a:solidFill>
                  <a:srgbClr val="000000"/>
                </a:solidFill>
                <a:latin typeface="Arial"/>
              </a:rPr>
              <a:t>Femte dispositionsnivån</a:t>
            </a:r>
            <a:endParaRPr b="0" lang="sv-SE" sz="20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sv-SE" sz="2000" spc="-1" strike="noStrike">
                <a:solidFill>
                  <a:srgbClr val="000000"/>
                </a:solidFill>
                <a:latin typeface="Arial"/>
              </a:rPr>
              <a:t>Sjätte dispositionsnivån</a:t>
            </a:r>
            <a:endParaRPr b="0" lang="sv-SE" sz="20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sv-SE" sz="2000" spc="-1" strike="noStrike">
                <a:solidFill>
                  <a:srgbClr val="000000"/>
                </a:solidFill>
                <a:latin typeface="Arial"/>
              </a:rPr>
              <a:t>Sjunde dispositionsnivån</a:t>
            </a:r>
            <a:endParaRPr b="0" lang="sv-SE" sz="2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dt" idx="1"/>
          </p:nvPr>
        </p:nvSpPr>
        <p:spPr>
          <a:xfrm>
            <a:off x="504000" y="5165280"/>
            <a:ext cx="2348280" cy="390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>
              <a:buNone/>
              <a:defRPr b="0" lang="sv-SE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b="0" lang="sv-SE" sz="1400" spc="-1" strike="noStrike">
                <a:solidFill>
                  <a:srgbClr val="000000"/>
                </a:solidFill>
                <a:latin typeface="Times New Roman"/>
              </a:rPr>
              <a:t>&lt;datum/tid&gt;</a:t>
            </a:r>
            <a:endParaRPr b="0" lang="sv-SE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ftr" idx="2"/>
          </p:nvPr>
        </p:nvSpPr>
        <p:spPr>
          <a:xfrm>
            <a:off x="3447360" y="5165280"/>
            <a:ext cx="3195000" cy="390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ctr">
              <a:buNone/>
              <a:defRPr b="0" lang="sv-SE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sv-SE" sz="1400" spc="-1" strike="noStrike">
                <a:solidFill>
                  <a:srgbClr val="000000"/>
                </a:solidFill>
                <a:latin typeface="Times New Roman"/>
              </a:rPr>
              <a:t>&lt;sidfot&gt;</a:t>
            </a:r>
            <a:endParaRPr b="0" lang="sv-SE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sldNum" idx="3"/>
          </p:nvPr>
        </p:nvSpPr>
        <p:spPr>
          <a:xfrm>
            <a:off x="7227360" y="5165280"/>
            <a:ext cx="2348280" cy="390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r">
              <a:buNone/>
              <a:defRPr b="0" lang="sv-SE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r">
              <a:buNone/>
            </a:pPr>
            <a:fld id="{1A78540D-1940-4C88-B9D5-EE04703AFFE9}" type="slidenum">
              <a:rPr b="0" lang="sv-SE" sz="1400" spc="-1" strike="noStrike">
                <a:solidFill>
                  <a:srgbClr val="000000"/>
                </a:solidFill>
                <a:latin typeface="Times New Roman"/>
              </a:rPr>
              <a:t>&lt;nummer&gt;</a:t>
            </a:fld>
            <a:endParaRPr b="0" lang="sv-SE" sz="14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"/>
          <p:cNvSpPr/>
          <p:nvPr/>
        </p:nvSpPr>
        <p:spPr>
          <a:xfrm flipV="1">
            <a:off x="1260000" y="720000"/>
            <a:ext cx="3600000" cy="2790000"/>
          </a:xfrm>
          <a:prstGeom prst="line">
            <a:avLst/>
          </a:prstGeom>
          <a:ln w="0"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endParaRPr b="0" lang="sv-SE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2" name=""/>
          <p:cNvSpPr/>
          <p:nvPr/>
        </p:nvSpPr>
        <p:spPr>
          <a:xfrm flipH="1" flipV="1">
            <a:off x="4950000" y="630000"/>
            <a:ext cx="3420000" cy="2880000"/>
          </a:xfrm>
          <a:prstGeom prst="line">
            <a:avLst/>
          </a:prstGeom>
          <a:ln w="0"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endParaRPr b="0" lang="sv-SE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3" name=""/>
          <p:cNvSpPr/>
          <p:nvPr/>
        </p:nvSpPr>
        <p:spPr>
          <a:xfrm>
            <a:off x="1350000" y="3510000"/>
            <a:ext cx="7020000" cy="0"/>
          </a:xfrm>
          <a:prstGeom prst="line">
            <a:avLst/>
          </a:prstGeom>
          <a:ln w="0"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-45000" bIns="-45000" anchor="ctr">
            <a:noAutofit/>
          </a:bodyPr>
          <a:p>
            <a:endParaRPr b="0" lang="sv-SE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4" name=""/>
          <p:cNvSpPr/>
          <p:nvPr/>
        </p:nvSpPr>
        <p:spPr>
          <a:xfrm>
            <a:off x="2610000" y="2430000"/>
            <a:ext cx="720000" cy="1080000"/>
          </a:xfrm>
          <a:prstGeom prst="line">
            <a:avLst/>
          </a:prstGeom>
          <a:ln w="0"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endParaRPr b="0" lang="sv-SE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5" name=""/>
          <p:cNvSpPr/>
          <p:nvPr/>
        </p:nvSpPr>
        <p:spPr>
          <a:xfrm flipH="1">
            <a:off x="3330000" y="1260000"/>
            <a:ext cx="900000" cy="2250000"/>
          </a:xfrm>
          <a:prstGeom prst="line">
            <a:avLst/>
          </a:prstGeom>
          <a:ln w="0"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endParaRPr b="0" lang="sv-SE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6" name=""/>
          <p:cNvSpPr/>
          <p:nvPr/>
        </p:nvSpPr>
        <p:spPr>
          <a:xfrm flipV="1">
            <a:off x="6660000" y="2610000"/>
            <a:ext cx="630000" cy="900000"/>
          </a:xfrm>
          <a:prstGeom prst="line">
            <a:avLst/>
          </a:prstGeom>
          <a:ln w="0"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endParaRPr b="0" lang="sv-SE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7" name=""/>
          <p:cNvSpPr/>
          <p:nvPr/>
        </p:nvSpPr>
        <p:spPr>
          <a:xfrm>
            <a:off x="5760000" y="1260000"/>
            <a:ext cx="900000" cy="2250000"/>
          </a:xfrm>
          <a:prstGeom prst="line">
            <a:avLst/>
          </a:prstGeom>
          <a:ln w="0"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endParaRPr b="0" lang="sv-SE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8" name=""/>
          <p:cNvSpPr/>
          <p:nvPr/>
        </p:nvSpPr>
        <p:spPr>
          <a:xfrm>
            <a:off x="2430000" y="2880000"/>
            <a:ext cx="4950000" cy="180000"/>
          </a:xfrm>
          <a:prstGeom prst="rect">
            <a:avLst/>
          </a:prstGeom>
          <a:solidFill>
            <a:srgbClr val="729fcf"/>
          </a:solidFill>
          <a:ln w="0"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endParaRPr b="0" lang="sv-SE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9" name=""/>
          <p:cNvSpPr/>
          <p:nvPr/>
        </p:nvSpPr>
        <p:spPr>
          <a:xfrm>
            <a:off x="2430000" y="2700000"/>
            <a:ext cx="90000" cy="180000"/>
          </a:xfrm>
          <a:prstGeom prst="rect">
            <a:avLst/>
          </a:prstGeom>
          <a:solidFill>
            <a:srgbClr val="729fcf"/>
          </a:solidFill>
          <a:ln w="0"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endParaRPr b="0" lang="sv-SE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0" name=""/>
          <p:cNvSpPr/>
          <p:nvPr/>
        </p:nvSpPr>
        <p:spPr>
          <a:xfrm>
            <a:off x="2430000" y="2700000"/>
            <a:ext cx="90000" cy="180000"/>
          </a:xfrm>
          <a:prstGeom prst="rect">
            <a:avLst/>
          </a:prstGeom>
          <a:solidFill>
            <a:srgbClr val="729fcf"/>
          </a:solidFill>
          <a:ln w="0"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endParaRPr b="0" lang="sv-SE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1" name=""/>
          <p:cNvSpPr/>
          <p:nvPr/>
        </p:nvSpPr>
        <p:spPr>
          <a:xfrm>
            <a:off x="2430000" y="2700000"/>
            <a:ext cx="90000" cy="180000"/>
          </a:xfrm>
          <a:prstGeom prst="rect">
            <a:avLst/>
          </a:prstGeom>
          <a:solidFill>
            <a:srgbClr val="729fcf"/>
          </a:solidFill>
          <a:ln w="0"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endParaRPr b="0" lang="sv-SE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2" name=""/>
          <p:cNvSpPr/>
          <p:nvPr/>
        </p:nvSpPr>
        <p:spPr>
          <a:xfrm>
            <a:off x="2430000" y="2700000"/>
            <a:ext cx="90000" cy="180000"/>
          </a:xfrm>
          <a:prstGeom prst="rect">
            <a:avLst/>
          </a:prstGeom>
          <a:solidFill>
            <a:srgbClr val="729fcf"/>
          </a:solidFill>
          <a:ln w="0"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endParaRPr b="0" lang="sv-SE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3" name=""/>
          <p:cNvSpPr/>
          <p:nvPr/>
        </p:nvSpPr>
        <p:spPr>
          <a:xfrm>
            <a:off x="3330000" y="2700000"/>
            <a:ext cx="90000" cy="180000"/>
          </a:xfrm>
          <a:prstGeom prst="rect">
            <a:avLst/>
          </a:prstGeom>
          <a:solidFill>
            <a:srgbClr val="729fcf"/>
          </a:solidFill>
          <a:ln w="0"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endParaRPr b="0" lang="sv-SE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4" name=""/>
          <p:cNvSpPr/>
          <p:nvPr/>
        </p:nvSpPr>
        <p:spPr>
          <a:xfrm>
            <a:off x="4230000" y="2700000"/>
            <a:ext cx="90000" cy="180000"/>
          </a:xfrm>
          <a:prstGeom prst="rect">
            <a:avLst/>
          </a:prstGeom>
          <a:solidFill>
            <a:srgbClr val="729fcf"/>
          </a:solidFill>
          <a:ln w="0"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endParaRPr b="0" lang="sv-SE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5" name=""/>
          <p:cNvSpPr/>
          <p:nvPr/>
        </p:nvSpPr>
        <p:spPr>
          <a:xfrm>
            <a:off x="5040000" y="2700000"/>
            <a:ext cx="90000" cy="180000"/>
          </a:xfrm>
          <a:prstGeom prst="rect">
            <a:avLst/>
          </a:prstGeom>
          <a:solidFill>
            <a:srgbClr val="729fcf"/>
          </a:solidFill>
          <a:ln w="0"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endParaRPr b="0" lang="sv-SE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6" name=""/>
          <p:cNvSpPr/>
          <p:nvPr/>
        </p:nvSpPr>
        <p:spPr>
          <a:xfrm>
            <a:off x="5850000" y="2700000"/>
            <a:ext cx="90000" cy="180000"/>
          </a:xfrm>
          <a:prstGeom prst="rect">
            <a:avLst/>
          </a:prstGeom>
          <a:solidFill>
            <a:srgbClr val="729fcf"/>
          </a:solidFill>
          <a:ln w="0"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endParaRPr b="0" lang="sv-SE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7" name=""/>
          <p:cNvSpPr/>
          <p:nvPr/>
        </p:nvSpPr>
        <p:spPr>
          <a:xfrm>
            <a:off x="6570000" y="2682000"/>
            <a:ext cx="90000" cy="180000"/>
          </a:xfrm>
          <a:prstGeom prst="rect">
            <a:avLst/>
          </a:prstGeom>
          <a:solidFill>
            <a:srgbClr val="729fcf"/>
          </a:solidFill>
          <a:ln w="0"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endParaRPr b="0" lang="sv-SE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8" name=""/>
          <p:cNvSpPr/>
          <p:nvPr/>
        </p:nvSpPr>
        <p:spPr>
          <a:xfrm>
            <a:off x="7290000" y="2700000"/>
            <a:ext cx="90000" cy="180000"/>
          </a:xfrm>
          <a:prstGeom prst="rect">
            <a:avLst/>
          </a:prstGeom>
          <a:solidFill>
            <a:srgbClr val="729fcf"/>
          </a:solidFill>
          <a:ln w="0"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endParaRPr b="0" lang="sv-SE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9" name=""/>
          <p:cNvSpPr/>
          <p:nvPr/>
        </p:nvSpPr>
        <p:spPr>
          <a:xfrm>
            <a:off x="2520000" y="2700000"/>
            <a:ext cx="4770000" cy="0"/>
          </a:xfrm>
          <a:prstGeom prst="line">
            <a:avLst/>
          </a:prstGeom>
          <a:ln w="38160">
            <a:solidFill>
              <a:srgbClr val="3465a4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109080" rIns="109080" tIns="-64080" bIns="-64080" anchor="ctr">
            <a:noAutofit/>
          </a:bodyPr>
          <a:p>
            <a:endParaRPr b="0" lang="sv-SE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6350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Application>LibreOffice/7.5.5.2$Windows_X86_64 LibreOffice_project/ca8fe7424262805f223b9a2334bc7181abbcbf5e</Application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2023-11-14T11:30:59Z</dcterms:created>
  <dc:creator/>
  <dc:description/>
  <dc:language>sv-SE</dc:language>
  <cp:lastModifiedBy/>
  <dcterms:modified xsi:type="dcterms:W3CDTF">2023-11-14T11:32:49Z</dcterms:modified>
  <cp:revision>1</cp:revision>
  <dc:subject/>
  <dc:title/>
</cp:coreProperties>
</file>