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757EB8C-968B-4A41-B5F2-4B544C9E32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F42153F-60E9-44C0-ABCA-95B3D4F235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en-GB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4455A7E-66C6-436D-B48E-91A85170E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3FC3661-4967-4F90-AE7F-3E2A34734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67842BE-CEEE-44BC-A2BE-8B6DA1BA4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708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F47D3A-C7FE-4A39-907D-DF132654A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717E343-435B-47F8-94D5-9452A7BA6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F5E77CE-561F-4DA6-9D49-13620B153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2E4C1A9-507C-470D-8124-81B7966E3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F06AC65-B7FD-4A60-A130-9F20189B1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32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9F7962C-D71A-47B0-915C-93A0F1B1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546949B-8C5C-4788-98AB-D64D40F02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68CC912-0745-434B-AA56-361A1F836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2E78CAD-3CC8-40B4-9F65-1ED4D10E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3F9D1C7-6BC9-4E46-8E03-94C3EC96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9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26DBD62-1DDC-449A-91C7-FBA3E6DB0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3EA6248-8E74-4631-9945-26A435BDCC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217BF61-B378-45D2-8960-4979380109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F31582D-16DE-4DAC-9FC6-092D4AE28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85CFABC6-75FA-41D3-9CAD-ACDE6569A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98B49C1-02C1-4757-B388-C6AE7B932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48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651F541-6FF4-47F7-9BC8-B33409881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6EB2EFE-D3CD-49F6-B328-5449E2651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EAAC186-3F5A-4DC8-BE52-48D8912E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3C40082-9CDE-451D-B44B-32F80CF59B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8196A3B2-F577-4C94-9F8F-B80BD261FC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DD9813D4-FBDE-4F63-B108-3BBAE6884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3C22637-7967-4162-BFE7-93043A3EC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A00AC4EF-3FBE-4841-A7AE-0B41A1DAE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544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25A03BF-7A45-44E0-BFB3-A3162EDC0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D5FD2071-43B2-447A-A64B-CAC62600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CE5C4F6-374C-4958-B245-2FC2298C3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5769EA7F-5DF9-4722-844A-970B19F80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975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DDC8A72A-0545-44AD-8916-306603955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00271EA-1BD9-4941-9C6F-13F313512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F358BD8-74B3-40BF-AA78-07E0DD1F4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0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0E692B0-92E8-493C-922D-202D62B3A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E5E38FF-D53F-4BE7-9CEC-65811D1FD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D39746C-D00A-4F18-95BA-F241C2539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D41813D5-5484-430E-A77D-8B30D6F21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80448594-5E3B-43B3-8156-B55DFD116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BC642BE-6FF4-4B0A-B3BD-91AC65DA8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013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BA4E91E-62BF-4099-9E8E-4C3A893AA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6D7D325E-7FD0-44B0-AD74-D4B048334E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D555D83-251C-475F-AFA3-9D1C109535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89ED31B-7D5A-4443-8072-952C17E14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B261242-C6F7-48E5-B33A-C2C2FE205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88BE860-E2FD-47FC-BA0A-54E19950F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99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82455CD-269A-457F-BC93-EF41C4FC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B664E459-4AAB-4EAC-9EBE-F91FDCFAF4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F5E907D-3C90-4114-8E4C-C2504BF3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56BF286-081A-4207-8750-EE76B5EF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E0BC269-6B04-45F1-914A-4A74A0E5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66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58F1565C-A94E-4753-9592-326CDCEBEB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42C7B785-1953-4B9E-A453-1329ED95D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52A5741-72EC-4F2B-A6FB-ADAE2DB1B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2A957F7-1609-499F-866D-8AA4E6952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50E6559-E9DF-413C-BE6D-42270F4FD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124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26A544D3-29F8-4287-BC3C-6EBEBCD96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  <a:endParaRPr lang="en-GB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63E57099-E1C1-44E6-9991-4AFEC53529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A5C1E70-A2D7-4CFE-8E57-74C66CC17C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822D4-5D84-4FBF-9F76-610C2479E12F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C427FF1-7B7C-4404-B455-6AE7AAC5B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F5D4AAD-D566-4F3D-89CA-73C56EB8F5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4FB4B-3CC0-4581-A0A9-D9557739D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68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94A8582F-07D4-4270-9D87-87B960E2312F}"/>
              </a:ext>
            </a:extLst>
          </p:cNvPr>
          <p:cNvSpPr/>
          <p:nvPr/>
        </p:nvSpPr>
        <p:spPr>
          <a:xfrm>
            <a:off x="3667760" y="2329153"/>
            <a:ext cx="558800" cy="24282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8CA8CC6D-1729-4A4E-8615-D878100AD8CD}"/>
              </a:ext>
            </a:extLst>
          </p:cNvPr>
          <p:cNvSpPr/>
          <p:nvPr/>
        </p:nvSpPr>
        <p:spPr>
          <a:xfrm>
            <a:off x="4226560" y="4114800"/>
            <a:ext cx="2560320" cy="3048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90A8E389-141E-444C-A1BD-EF2DAF935EC8}"/>
              </a:ext>
            </a:extLst>
          </p:cNvPr>
          <p:cNvSpPr/>
          <p:nvPr/>
        </p:nvSpPr>
        <p:spPr>
          <a:xfrm>
            <a:off x="4226560" y="2286000"/>
            <a:ext cx="355600" cy="18288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9819316F-914B-45E9-99DE-0B7C603F7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160" y="3791672"/>
            <a:ext cx="2572735" cy="317019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56A877BF-3AF1-40FA-BEDD-4E3509FB3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4859" y="1925296"/>
            <a:ext cx="355601" cy="1903998"/>
          </a:xfrm>
          <a:prstGeom prst="rect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3856AF9A-FFF1-45D9-8FEC-C29D281FC925}"/>
              </a:ext>
            </a:extLst>
          </p:cNvPr>
          <p:cNvSpPr/>
          <p:nvPr/>
        </p:nvSpPr>
        <p:spPr>
          <a:xfrm>
            <a:off x="4963159" y="3505200"/>
            <a:ext cx="2860041" cy="3170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AF8C8D48-1027-44A8-B77E-F56FF5DDB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9572" y="3574293"/>
            <a:ext cx="233696" cy="210327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BFD29C4A-9786-4D4E-AA7F-A8BD358AC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3179" y="3543273"/>
            <a:ext cx="233696" cy="210327"/>
          </a:xfrm>
          <a:prstGeom prst="rect">
            <a:avLst/>
          </a:prstGeom>
        </p:spPr>
      </p:pic>
      <p:sp>
        <p:nvSpPr>
          <p:cNvPr id="15" name="Rektangel 14">
            <a:extLst>
              <a:ext uri="{FF2B5EF4-FFF2-40B4-BE49-F238E27FC236}">
                <a16:creationId xmlns:a16="http://schemas.microsoft.com/office/drawing/2014/main" id="{C612EDFE-D200-491B-B521-2A204C6B3AA1}"/>
              </a:ext>
            </a:extLst>
          </p:cNvPr>
          <p:cNvSpPr/>
          <p:nvPr/>
        </p:nvSpPr>
        <p:spPr>
          <a:xfrm>
            <a:off x="4226560" y="4739531"/>
            <a:ext cx="350012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8CF3A50D-010D-4E4A-A7C4-E35F3E217C59}"/>
              </a:ext>
            </a:extLst>
          </p:cNvPr>
          <p:cNvSpPr/>
          <p:nvPr/>
        </p:nvSpPr>
        <p:spPr>
          <a:xfrm>
            <a:off x="4218948" y="4401336"/>
            <a:ext cx="3225800" cy="303770"/>
          </a:xfrm>
          <a:prstGeom prst="rect">
            <a:avLst/>
          </a:prstGeom>
          <a:pattFill prst="pct2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F363735F-CD76-47A8-A038-F9DEDA8AB9AF}"/>
              </a:ext>
            </a:extLst>
          </p:cNvPr>
          <p:cNvSpPr/>
          <p:nvPr/>
        </p:nvSpPr>
        <p:spPr>
          <a:xfrm>
            <a:off x="4950460" y="2273783"/>
            <a:ext cx="2872740" cy="317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436EA8B5-9E24-4904-AF2E-370AE4578F0A}"/>
              </a:ext>
            </a:extLst>
          </p:cNvPr>
          <p:cNvSpPr txBox="1"/>
          <p:nvPr/>
        </p:nvSpPr>
        <p:spPr>
          <a:xfrm>
            <a:off x="8233905" y="2273783"/>
            <a:ext cx="2795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Trossbotten med golvvärme</a:t>
            </a:r>
            <a:endParaRPr lang="en-GB" dirty="0"/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F92F1BFD-559B-45D8-A366-163F2054F48D}"/>
              </a:ext>
            </a:extLst>
          </p:cNvPr>
          <p:cNvSpPr txBox="1"/>
          <p:nvPr/>
        </p:nvSpPr>
        <p:spPr>
          <a:xfrm>
            <a:off x="8233905" y="3543273"/>
            <a:ext cx="2357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Betong med golvvärme</a:t>
            </a:r>
            <a:endParaRPr lang="en-GB" dirty="0"/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24EDD3CE-B599-4016-B5B8-B19272EF5D3D}"/>
              </a:ext>
            </a:extLst>
          </p:cNvPr>
          <p:cNvSpPr txBox="1"/>
          <p:nvPr/>
        </p:nvSpPr>
        <p:spPr>
          <a:xfrm>
            <a:off x="8142465" y="4335774"/>
            <a:ext cx="1093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dränering</a:t>
            </a:r>
            <a:endParaRPr lang="en-GB" dirty="0"/>
          </a:p>
        </p:txBody>
      </p:sp>
      <p:sp>
        <p:nvSpPr>
          <p:cNvPr id="23" name="textruta 22">
            <a:extLst>
              <a:ext uri="{FF2B5EF4-FFF2-40B4-BE49-F238E27FC236}">
                <a16:creationId xmlns:a16="http://schemas.microsoft.com/office/drawing/2014/main" id="{7AE653B6-31D3-4CA8-8E31-A0AA678E0C89}"/>
              </a:ext>
            </a:extLst>
          </p:cNvPr>
          <p:cNvSpPr txBox="1"/>
          <p:nvPr/>
        </p:nvSpPr>
        <p:spPr>
          <a:xfrm>
            <a:off x="6284114" y="4785250"/>
            <a:ext cx="1005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/>
              <a:t>markduk</a:t>
            </a:r>
            <a:endParaRPr lang="en-GB" dirty="0"/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FFC90B88-CD2E-4134-8A62-998A847A611E}"/>
              </a:ext>
            </a:extLst>
          </p:cNvPr>
          <p:cNvSpPr txBox="1"/>
          <p:nvPr/>
        </p:nvSpPr>
        <p:spPr>
          <a:xfrm>
            <a:off x="8282952" y="3950181"/>
            <a:ext cx="953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cellplast</a:t>
            </a:r>
            <a:endParaRPr lang="en-GB" dirty="0"/>
          </a:p>
        </p:txBody>
      </p:sp>
      <p:sp>
        <p:nvSpPr>
          <p:cNvPr id="25" name="textruta 24">
            <a:extLst>
              <a:ext uri="{FF2B5EF4-FFF2-40B4-BE49-F238E27FC236}">
                <a16:creationId xmlns:a16="http://schemas.microsoft.com/office/drawing/2014/main" id="{F550FC7F-3BE6-4FF1-9520-D35BD0CB9D3D}"/>
              </a:ext>
            </a:extLst>
          </p:cNvPr>
          <p:cNvSpPr txBox="1"/>
          <p:nvPr/>
        </p:nvSpPr>
        <p:spPr>
          <a:xfrm>
            <a:off x="2621280" y="3505200"/>
            <a:ext cx="616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vägg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298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10</Words>
  <Application>Microsoft Office PowerPoint</Application>
  <PresentationFormat>Bredbild</PresentationFormat>
  <Paragraphs>6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Anders Kjellström</dc:creator>
  <cp:lastModifiedBy>Anders Kjellström</cp:lastModifiedBy>
  <cp:revision>3</cp:revision>
  <dcterms:created xsi:type="dcterms:W3CDTF">2018-12-23T13:49:18Z</dcterms:created>
  <dcterms:modified xsi:type="dcterms:W3CDTF">2018-12-23T14:07:40Z</dcterms:modified>
</cp:coreProperties>
</file>