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 snapToGrid="0" snapToObjects="1">
      <p:cViewPr>
        <p:scale>
          <a:sx n="99" d="100"/>
          <a:sy n="99" d="100"/>
        </p:scale>
        <p:origin x="-2464" y="-3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539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83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841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50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731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02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66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39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99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263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606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E9219-DF7E-9E4B-A95C-D5F7EF6736F2}" type="datetimeFigureOut">
              <a:rPr lang="en-US" smtClean="0"/>
              <a:t>20-09-22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7C980-45C4-0647-AA89-A13A1E555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97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9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kärmavbild 2020-09-20 kl. 22.28.0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363" y="-171770"/>
            <a:ext cx="10082449" cy="75618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67125" y="444867"/>
            <a:ext cx="364234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Skala</a:t>
            </a:r>
            <a:r>
              <a:rPr lang="en-US" sz="3200" dirty="0" smtClean="0">
                <a:solidFill>
                  <a:srgbClr val="FF0000"/>
                </a:solidFill>
              </a:rPr>
              <a:t> 1:6 (1cm =6m)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8123516">
            <a:off x="6182276" y="3304536"/>
            <a:ext cx="1433460" cy="116332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Hus</a:t>
            </a:r>
          </a:p>
          <a:p>
            <a:pPr algn="ctr"/>
            <a:r>
              <a:rPr lang="en-US" dirty="0" smtClean="0"/>
              <a:t>58,5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rot="7297434">
            <a:off x="5394434" y="5598544"/>
            <a:ext cx="493981" cy="123361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rot="7242796">
            <a:off x="3797620" y="4089984"/>
            <a:ext cx="549805" cy="2356259"/>
          </a:xfrm>
          <a:prstGeom prst="rect">
            <a:avLst/>
          </a:prstGeom>
          <a:pattFill prst="zigZag">
            <a:fgClr>
              <a:prstClr val="black"/>
            </a:fgClr>
            <a:bgClr>
              <a:prstClr val="white"/>
            </a:bgClr>
          </a:patt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6517225" y="2296153"/>
            <a:ext cx="282242" cy="256555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2778119" y="4468532"/>
            <a:ext cx="282242" cy="256555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403558" y="126742"/>
            <a:ext cx="282242" cy="256555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846726" y="63742"/>
            <a:ext cx="1536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Vad</a:t>
            </a:r>
            <a:r>
              <a:rPr lang="en-US" dirty="0" smtClean="0"/>
              <a:t> </a:t>
            </a:r>
            <a:r>
              <a:rPr lang="en-US" dirty="0" err="1" smtClean="0"/>
              <a:t>är</a:t>
            </a:r>
            <a:r>
              <a:rPr lang="en-US" dirty="0" smtClean="0"/>
              <a:t> + </a:t>
            </a:r>
            <a:r>
              <a:rPr lang="en-US" dirty="0" err="1" smtClean="0"/>
              <a:t>höjd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 rot="12737654">
            <a:off x="8033505" y="3399299"/>
            <a:ext cx="251926" cy="4421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Skärmavbild 2020-09-22 kl. 21.42.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363" y="1029643"/>
            <a:ext cx="812800" cy="93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326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1512</TotalTime>
  <Words>17</Words>
  <Application>Microsoft Macintosh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9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Svensson</dc:creator>
  <cp:lastModifiedBy>Martin Svensson</cp:lastModifiedBy>
  <cp:revision>20</cp:revision>
  <dcterms:created xsi:type="dcterms:W3CDTF">2020-09-20T20:28:14Z</dcterms:created>
  <dcterms:modified xsi:type="dcterms:W3CDTF">2020-09-22T20:34:54Z</dcterms:modified>
</cp:coreProperties>
</file>