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/>
  </p:normalViewPr>
  <p:slideViewPr>
    <p:cSldViewPr snapToGrid="0">
      <p:cViewPr>
        <p:scale>
          <a:sx n="62" d="100"/>
          <a:sy n="62" d="100"/>
        </p:scale>
        <p:origin x="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sv-S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0981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8393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1565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82196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0081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0704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87892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44545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9308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84384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19891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v-S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FB89B-81CE-4920-BF69-29A0BFF5B83A}" type="datetimeFigureOut">
              <a:rPr lang="sv-SE" smtClean="0"/>
              <a:t>2021-01-29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3A9AE-FB72-43EA-8772-E8B1A4D74CE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43161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798" y="386761"/>
            <a:ext cx="9882765" cy="647123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 rot="18126138">
            <a:off x="7006486" y="2105019"/>
            <a:ext cx="862533" cy="1131706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Oval 18"/>
          <p:cNvSpPr/>
          <p:nvPr/>
        </p:nvSpPr>
        <p:spPr>
          <a:xfrm>
            <a:off x="4993240" y="893851"/>
            <a:ext cx="770562" cy="5137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200" dirty="0" smtClean="0">
                <a:solidFill>
                  <a:schemeClr val="tx1"/>
                </a:solidFill>
              </a:rPr>
              <a:t>+55,7</a:t>
            </a:r>
            <a:endParaRPr lang="sv-SE" sz="1200" dirty="0">
              <a:solidFill>
                <a:schemeClr val="tx1"/>
              </a:solidFill>
            </a:endParaRPr>
          </a:p>
        </p:txBody>
      </p:sp>
      <p:cxnSp>
        <p:nvCxnSpPr>
          <p:cNvPr id="21" name="Straight Connector 20"/>
          <p:cNvCxnSpPr>
            <a:stCxn id="19" idx="6"/>
          </p:cNvCxnSpPr>
          <p:nvPr/>
        </p:nvCxnSpPr>
        <p:spPr>
          <a:xfrm>
            <a:off x="5763802" y="1150705"/>
            <a:ext cx="421241" cy="4726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7500135" y="2527442"/>
            <a:ext cx="646141" cy="23630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56,5</a:t>
            </a:r>
            <a:endParaRPr lang="sv-SE" dirty="0"/>
          </a:p>
        </p:txBody>
      </p:sp>
      <p:sp>
        <p:nvSpPr>
          <p:cNvPr id="26" name="Oval 25"/>
          <p:cNvSpPr/>
          <p:nvPr/>
        </p:nvSpPr>
        <p:spPr>
          <a:xfrm>
            <a:off x="799264" y="3124963"/>
            <a:ext cx="706906" cy="64565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sv-SE" sz="1400" dirty="0" smtClean="0">
                <a:solidFill>
                  <a:schemeClr val="tx1"/>
                </a:solidFill>
              </a:rPr>
              <a:t>+57,51</a:t>
            </a:r>
            <a:r>
              <a:rPr lang="sv-SE" dirty="0" smtClean="0"/>
              <a:t>5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90442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798" y="386760"/>
            <a:ext cx="9882765" cy="64794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 rot="18131146">
            <a:off x="6037381" y="2643812"/>
            <a:ext cx="1682649" cy="962304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ctangle 5"/>
          <p:cNvSpPr/>
          <p:nvPr/>
        </p:nvSpPr>
        <p:spPr>
          <a:xfrm rot="18186431">
            <a:off x="6074609" y="2659454"/>
            <a:ext cx="637110" cy="216063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ctangle 6"/>
          <p:cNvSpPr/>
          <p:nvPr/>
        </p:nvSpPr>
        <p:spPr>
          <a:xfrm rot="18244858">
            <a:off x="5150792" y="4913664"/>
            <a:ext cx="862533" cy="1131706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Oval 2"/>
          <p:cNvSpPr/>
          <p:nvPr/>
        </p:nvSpPr>
        <p:spPr>
          <a:xfrm>
            <a:off x="799264" y="3124963"/>
            <a:ext cx="706906" cy="64565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sv-SE" sz="1400" dirty="0" smtClean="0">
                <a:solidFill>
                  <a:schemeClr val="tx1"/>
                </a:solidFill>
              </a:rPr>
              <a:t>+57,51</a:t>
            </a:r>
            <a:r>
              <a:rPr lang="sv-SE" dirty="0" smtClean="0"/>
              <a:t>5</a:t>
            </a:r>
            <a:endParaRPr lang="sv-SE" dirty="0"/>
          </a:p>
        </p:txBody>
      </p:sp>
      <p:sp>
        <p:nvSpPr>
          <p:cNvPr id="10" name="Rectangle 9"/>
          <p:cNvSpPr/>
          <p:nvPr/>
        </p:nvSpPr>
        <p:spPr>
          <a:xfrm>
            <a:off x="5036064" y="5318260"/>
            <a:ext cx="1092610" cy="23979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FSH+58,5</a:t>
            </a:r>
            <a:endParaRPr lang="sv-SE" dirty="0"/>
          </a:p>
        </p:txBody>
      </p:sp>
      <p:sp>
        <p:nvSpPr>
          <p:cNvPr id="11" name="Rectangle 10"/>
          <p:cNvSpPr/>
          <p:nvPr/>
        </p:nvSpPr>
        <p:spPr>
          <a:xfrm>
            <a:off x="6346051" y="2982515"/>
            <a:ext cx="1065307" cy="28489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FSH+59</a:t>
            </a:r>
            <a:endParaRPr lang="sv-SE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2793848" y="3770616"/>
            <a:ext cx="1100058" cy="71919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515">
            <a:off x="5978833" y="4621881"/>
            <a:ext cx="564916" cy="531686"/>
          </a:xfrm>
          <a:prstGeom prst="rect">
            <a:avLst/>
          </a:prstGeom>
        </p:spPr>
      </p:pic>
      <p:cxnSp>
        <p:nvCxnSpPr>
          <p:cNvPr id="42" name="Straight Connector 41"/>
          <p:cNvCxnSpPr/>
          <p:nvPr/>
        </p:nvCxnSpPr>
        <p:spPr>
          <a:xfrm>
            <a:off x="3893906" y="4489807"/>
            <a:ext cx="142369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5317598" y="4489807"/>
            <a:ext cx="663324" cy="44569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4993240" y="893851"/>
            <a:ext cx="770562" cy="5137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200" dirty="0" smtClean="0">
                <a:solidFill>
                  <a:schemeClr val="tx1"/>
                </a:solidFill>
              </a:rPr>
              <a:t>+55,7</a:t>
            </a:r>
            <a:endParaRPr lang="sv-SE" sz="1200" dirty="0">
              <a:solidFill>
                <a:schemeClr val="tx1"/>
              </a:solidFill>
            </a:endParaRPr>
          </a:p>
        </p:txBody>
      </p:sp>
      <p:cxnSp>
        <p:nvCxnSpPr>
          <p:cNvPr id="52" name="Straight Connector 51"/>
          <p:cNvCxnSpPr>
            <a:stCxn id="51" idx="6"/>
          </p:cNvCxnSpPr>
          <p:nvPr/>
        </p:nvCxnSpPr>
        <p:spPr>
          <a:xfrm>
            <a:off x="5763802" y="1150705"/>
            <a:ext cx="421241" cy="4726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5971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798" y="386760"/>
            <a:ext cx="9882765" cy="64794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 rot="18131146">
            <a:off x="6036213" y="2663551"/>
            <a:ext cx="1682649" cy="962304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ctangle 5"/>
          <p:cNvSpPr/>
          <p:nvPr/>
        </p:nvSpPr>
        <p:spPr>
          <a:xfrm rot="18186431">
            <a:off x="6057812" y="2696972"/>
            <a:ext cx="637110" cy="233983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ctangle 6"/>
          <p:cNvSpPr/>
          <p:nvPr/>
        </p:nvSpPr>
        <p:spPr>
          <a:xfrm rot="12808846">
            <a:off x="2948739" y="3377804"/>
            <a:ext cx="862533" cy="1131706"/>
          </a:xfrm>
          <a:prstGeom prst="rect">
            <a:avLst/>
          </a:prstGeom>
          <a:noFill/>
          <a:ln w="666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ctangle 7"/>
          <p:cNvSpPr/>
          <p:nvPr/>
        </p:nvSpPr>
        <p:spPr>
          <a:xfrm>
            <a:off x="6421259" y="2923571"/>
            <a:ext cx="1065307" cy="28489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FSH+58</a:t>
            </a:r>
            <a:endParaRPr lang="sv-SE" dirty="0"/>
          </a:p>
        </p:txBody>
      </p:sp>
      <p:sp>
        <p:nvSpPr>
          <p:cNvPr id="9" name="Rectangle 8"/>
          <p:cNvSpPr/>
          <p:nvPr/>
        </p:nvSpPr>
        <p:spPr>
          <a:xfrm>
            <a:off x="2837397" y="3831258"/>
            <a:ext cx="1085215" cy="22479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FSH+57,5</a:t>
            </a:r>
            <a:endParaRPr lang="sv-SE" dirty="0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582124" y="1932698"/>
            <a:ext cx="568129" cy="99087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32489" y="3442677"/>
            <a:ext cx="564916" cy="531686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99264" y="3124963"/>
            <a:ext cx="706906" cy="64565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sv-SE" sz="1400" dirty="0" smtClean="0">
                <a:solidFill>
                  <a:schemeClr val="tx1"/>
                </a:solidFill>
              </a:rPr>
              <a:t>+57,51</a:t>
            </a:r>
            <a:r>
              <a:rPr lang="sv-SE" dirty="0" smtClean="0"/>
              <a:t>5</a:t>
            </a:r>
            <a:endParaRPr lang="sv-SE" dirty="0"/>
          </a:p>
        </p:txBody>
      </p:sp>
      <p:cxnSp>
        <p:nvCxnSpPr>
          <p:cNvPr id="19" name="Straight Connector 18"/>
          <p:cNvCxnSpPr/>
          <p:nvPr/>
        </p:nvCxnSpPr>
        <p:spPr>
          <a:xfrm flipH="1" flipV="1">
            <a:off x="4567870" y="2923571"/>
            <a:ext cx="26266" cy="50249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476481" y="3744998"/>
            <a:ext cx="872623" cy="13407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755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15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GKN Aerospace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Svensson Martin (m)</dc:creator>
  <cp:lastModifiedBy>Svensson Martin (m)</cp:lastModifiedBy>
  <cp:revision>8</cp:revision>
  <dcterms:created xsi:type="dcterms:W3CDTF">2021-01-29T17:15:10Z</dcterms:created>
  <dcterms:modified xsi:type="dcterms:W3CDTF">2021-01-29T18:17:16Z</dcterms:modified>
</cp:coreProperties>
</file>