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1542719-36FA-95F7-6862-9B081AC998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E1D876E-8CA5-EFDC-9EF0-3E4955E654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77204C3-EA01-1C9A-78B2-0F8B38B9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BFD0541-D8E1-D582-3D7A-9A34EE822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B3C8335-37DC-6874-6703-1E004692D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19485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1E112FA-D580-4F7A-119D-57C9B9ABE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ED13452F-8054-3806-1842-043B6F429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338688F-DD70-26B9-8DAC-A94EC39F9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3462DB2-3905-2B31-B880-36EF21DF5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9DB4C84-412F-8DAC-7295-71502D2C8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04542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541DB4E-F8C0-F5AF-A85D-370041770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E25808F-40D0-44A4-87DA-0C89436E4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DD41FC5-BD90-986D-AEDF-B1F5828EC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563A812-F467-50B4-F9EC-9076BB3EF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17C0BF8-ADC4-1900-B4C6-31150F14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7282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E1F4B5-F798-D097-DD71-434AC3384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3080165-7D11-2A86-90AC-559C71ECD2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DEBED55-59E8-4BEF-45F1-334C97109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337C037-13FE-2C25-6D79-C3B6528A7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A146B5DC-5F64-6523-1A87-A50E9103D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02CA11E-585F-FFF6-4FDE-546F6B80E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58522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708000B-109F-6ED7-E4E3-E93C55929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4894C85-B19E-9607-7CC4-D50CFA5281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BAD06F21-3BEE-A8E6-6F1D-BA79C1A82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C348345-7A75-830E-D259-B7D6E663A4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B1A346E-D365-D2E4-BE28-E6F133AAF4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0A345375-0DC0-1EC7-D093-4FCEF2DBE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7AA90AF-D0D3-6589-E6B5-BDA092A85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A9891C47-5576-867E-72A5-EE13C80BD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91600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F3AB9ED-1DDC-F5D3-A265-C794A12FE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5AE27F8E-1D42-CDE0-0F39-E13713D63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EC00DC5-C025-CCD1-4318-C5D4B63A3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C1793F7E-D04C-0C8B-C04C-608308FB3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86352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AFDEBE2D-A955-26ED-D18F-D87249485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9860F40F-84AE-BC02-F08D-5E552EBF3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8C2C74D-3A86-505E-6825-31D6F4447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1919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95DD373-A8B8-09E4-2CBA-E652374AD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C1C6EE2-C5F3-1F9C-57C4-E3ED3BE08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5D91948-C1D4-5EAD-DF2E-B9D7605C83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D2738484-72C2-914F-6103-571DBA5F2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1BCF66E-C2E6-5D09-5CC4-C43BEDA15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2040CD83-A6BD-E738-B586-6D85203B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87605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7BBC69E-5E34-5A05-C870-52131CD6F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E820097D-32A2-F5F1-A915-E79E7C460A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153EFCD0-FC92-D344-BB6E-7975F0405F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A1CFC99-39FD-F8A7-1449-DE180EB5A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D4FDDD2A-B05A-BD11-C958-24CFF6A2D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05B80032-28E5-CA03-A5B2-C21183A0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3460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BEC94C-921F-AA24-3FBF-E02A590FA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DC628D61-0AF6-D507-9A63-F2C909F9E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F37C3A5-5DE4-FA78-6F19-AEA438757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F63D198-1573-E7F6-41C8-D8C1159E2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BE057B7-BF41-E039-B270-BD794CE7D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5679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C27EE031-D6D6-D341-6731-9EB8258C2B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BAC55D44-5E83-BA72-53DD-9C3AF3E0C7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F19BEC0-C958-57CA-37C1-92B721F87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49CD1CF-A1DC-E7B0-A76D-6EF3D4799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EEDB52E-DC77-7989-C8FB-42F39AA1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210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93BD8E7F-679F-B177-032C-A62FF55FA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6499974-983C-39CD-8D9E-00307D14B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EF8C090-A1A6-8A24-FD41-C87EC3A0A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8FC3A1-175A-BD42-8C53-8502F4DD2E0A}" type="datetimeFigureOut">
              <a:t>2025-06-14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FEBDA7C-FE39-C5A0-3C44-74A643556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C093C4A-62E8-591F-687E-8379A59E40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60D09D-059F-774D-B150-F363227841DE}" type="slidenum"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19664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p 20">
            <a:extLst>
              <a:ext uri="{FF2B5EF4-FFF2-40B4-BE49-F238E27FC236}">
                <a16:creationId xmlns:a16="http://schemas.microsoft.com/office/drawing/2014/main" id="{154630F7-B162-4C1E-8A04-DF8116D1C029}"/>
              </a:ext>
            </a:extLst>
          </p:cNvPr>
          <p:cNvGrpSpPr/>
          <p:nvPr/>
        </p:nvGrpSpPr>
        <p:grpSpPr>
          <a:xfrm>
            <a:off x="1246909" y="1009403"/>
            <a:ext cx="8087096" cy="4595750"/>
            <a:chOff x="1246909" y="1009403"/>
            <a:chExt cx="8087096" cy="4595750"/>
          </a:xfrm>
        </p:grpSpPr>
        <p:sp>
          <p:nvSpPr>
            <p:cNvPr id="4" name="Rektangel 3">
              <a:extLst>
                <a:ext uri="{FF2B5EF4-FFF2-40B4-BE49-F238E27FC236}">
                  <a16:creationId xmlns:a16="http://schemas.microsoft.com/office/drawing/2014/main" id="{439C91EF-DD31-3E02-29B6-40FAD78951C3}"/>
                </a:ext>
              </a:extLst>
            </p:cNvPr>
            <p:cNvSpPr/>
            <p:nvPr/>
          </p:nvSpPr>
          <p:spPr>
            <a:xfrm>
              <a:off x="5459761" y="1611834"/>
              <a:ext cx="1891066" cy="3387678"/>
            </a:xfrm>
            <a:prstGeom prst="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/>
                <a:t>Hus</a:t>
              </a:r>
            </a:p>
          </p:txBody>
        </p:sp>
        <p:sp>
          <p:nvSpPr>
            <p:cNvPr id="5" name="Rektangel 4">
              <a:extLst>
                <a:ext uri="{FF2B5EF4-FFF2-40B4-BE49-F238E27FC236}">
                  <a16:creationId xmlns:a16="http://schemas.microsoft.com/office/drawing/2014/main" id="{B7E92A65-AA72-3B19-E4BE-D00C0C0F3324}"/>
                </a:ext>
              </a:extLst>
            </p:cNvPr>
            <p:cNvSpPr/>
            <p:nvPr/>
          </p:nvSpPr>
          <p:spPr>
            <a:xfrm>
              <a:off x="2971881" y="1611834"/>
              <a:ext cx="463138" cy="71251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" name="Rektangel 5">
              <a:extLst>
                <a:ext uri="{FF2B5EF4-FFF2-40B4-BE49-F238E27FC236}">
                  <a16:creationId xmlns:a16="http://schemas.microsoft.com/office/drawing/2014/main" id="{96AD3783-22C5-4393-9874-DEA07E45DEFD}"/>
                </a:ext>
              </a:extLst>
            </p:cNvPr>
            <p:cNvSpPr/>
            <p:nvPr/>
          </p:nvSpPr>
          <p:spPr>
            <a:xfrm>
              <a:off x="1246909" y="1009403"/>
              <a:ext cx="8087096" cy="459575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7" name="Rektangel 6">
              <a:extLst>
                <a:ext uri="{FF2B5EF4-FFF2-40B4-BE49-F238E27FC236}">
                  <a16:creationId xmlns:a16="http://schemas.microsoft.com/office/drawing/2014/main" id="{6B531BD8-9A58-5B2C-67C8-706DAE093B15}"/>
                </a:ext>
              </a:extLst>
            </p:cNvPr>
            <p:cNvSpPr/>
            <p:nvPr/>
          </p:nvSpPr>
          <p:spPr>
            <a:xfrm>
              <a:off x="7350827" y="2980706"/>
              <a:ext cx="1983178" cy="58189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9" name="Rak 8">
              <a:extLst>
                <a:ext uri="{FF2B5EF4-FFF2-40B4-BE49-F238E27FC236}">
                  <a16:creationId xmlns:a16="http://schemas.microsoft.com/office/drawing/2014/main" id="{F00E66C3-42FD-725B-2887-9741BF02B7CB}"/>
                </a:ext>
              </a:extLst>
            </p:cNvPr>
            <p:cNvCxnSpPr>
              <a:cxnSpLocks/>
              <a:stCxn id="4" idx="0"/>
              <a:endCxn id="4" idx="2"/>
            </p:cNvCxnSpPr>
            <p:nvPr/>
          </p:nvCxnSpPr>
          <p:spPr>
            <a:xfrm>
              <a:off x="6405294" y="1611834"/>
              <a:ext cx="0" cy="338767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ktangel 10">
              <a:extLst>
                <a:ext uri="{FF2B5EF4-FFF2-40B4-BE49-F238E27FC236}">
                  <a16:creationId xmlns:a16="http://schemas.microsoft.com/office/drawing/2014/main" id="{F75E355D-0294-CEC8-FEA2-FA361A62AC3C}"/>
                </a:ext>
              </a:extLst>
            </p:cNvPr>
            <p:cNvSpPr/>
            <p:nvPr/>
          </p:nvSpPr>
          <p:spPr>
            <a:xfrm>
              <a:off x="4797715" y="3099460"/>
              <a:ext cx="662045" cy="1900052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/>
                <a:t>Rabatt</a:t>
              </a:r>
            </a:p>
          </p:txBody>
        </p:sp>
        <p:sp>
          <p:nvSpPr>
            <p:cNvPr id="12" name="textruta 11">
              <a:extLst>
                <a:ext uri="{FF2B5EF4-FFF2-40B4-BE49-F238E27FC236}">
                  <a16:creationId xmlns:a16="http://schemas.microsoft.com/office/drawing/2014/main" id="{C06B0C6E-ED65-F9E6-3165-D5ABE7DECA85}"/>
                </a:ext>
              </a:extLst>
            </p:cNvPr>
            <p:cNvSpPr txBox="1"/>
            <p:nvPr/>
          </p:nvSpPr>
          <p:spPr>
            <a:xfrm>
              <a:off x="7573486" y="3097257"/>
              <a:ext cx="1581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/>
                <a:t>Stenlagd gång</a:t>
              </a:r>
            </a:p>
          </p:txBody>
        </p:sp>
        <p:sp>
          <p:nvSpPr>
            <p:cNvPr id="13" name="Rektangel 12">
              <a:extLst>
                <a:ext uri="{FF2B5EF4-FFF2-40B4-BE49-F238E27FC236}">
                  <a16:creationId xmlns:a16="http://schemas.microsoft.com/office/drawing/2014/main" id="{43093855-0862-2F6B-47D5-6D70C371DDD3}"/>
                </a:ext>
              </a:extLst>
            </p:cNvPr>
            <p:cNvSpPr/>
            <p:nvPr/>
          </p:nvSpPr>
          <p:spPr>
            <a:xfrm>
              <a:off x="2695699" y="2161309"/>
              <a:ext cx="276182" cy="1630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4" name="textruta 13">
              <a:extLst>
                <a:ext uri="{FF2B5EF4-FFF2-40B4-BE49-F238E27FC236}">
                  <a16:creationId xmlns:a16="http://schemas.microsoft.com/office/drawing/2014/main" id="{B917CBC6-2BD4-1F68-5CFC-6ED961096569}"/>
                </a:ext>
              </a:extLst>
            </p:cNvPr>
            <p:cNvSpPr txBox="1"/>
            <p:nvPr/>
          </p:nvSpPr>
          <p:spPr>
            <a:xfrm>
              <a:off x="2224656" y="2649785"/>
              <a:ext cx="9787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1200"/>
                <a:t>Laddstation</a:t>
              </a:r>
            </a:p>
          </p:txBody>
        </p:sp>
        <p:cxnSp>
          <p:nvCxnSpPr>
            <p:cNvPr id="16" name="Rak pil 15">
              <a:extLst>
                <a:ext uri="{FF2B5EF4-FFF2-40B4-BE49-F238E27FC236}">
                  <a16:creationId xmlns:a16="http://schemas.microsoft.com/office/drawing/2014/main" id="{9B76B6A5-B3FC-57A4-D508-B6152C961D0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33790" y="2348103"/>
              <a:ext cx="0" cy="32543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ruta 16">
              <a:extLst>
                <a:ext uri="{FF2B5EF4-FFF2-40B4-BE49-F238E27FC236}">
                  <a16:creationId xmlns:a16="http://schemas.microsoft.com/office/drawing/2014/main" id="{C6C68CEA-28D1-7243-23A2-13B5120B7727}"/>
                </a:ext>
              </a:extLst>
            </p:cNvPr>
            <p:cNvSpPr txBox="1"/>
            <p:nvPr/>
          </p:nvSpPr>
          <p:spPr>
            <a:xfrm>
              <a:off x="2751959" y="1275596"/>
              <a:ext cx="9759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/>
                <a:t>Växthus</a:t>
              </a:r>
            </a:p>
          </p:txBody>
        </p:sp>
        <p:sp>
          <p:nvSpPr>
            <p:cNvPr id="18" name="Rektangel 17">
              <a:extLst>
                <a:ext uri="{FF2B5EF4-FFF2-40B4-BE49-F238E27FC236}">
                  <a16:creationId xmlns:a16="http://schemas.microsoft.com/office/drawing/2014/main" id="{EA5CE774-0D51-CDA5-D5F6-36B40D68A6E3}"/>
                </a:ext>
              </a:extLst>
            </p:cNvPr>
            <p:cNvSpPr/>
            <p:nvPr/>
          </p:nvSpPr>
          <p:spPr>
            <a:xfrm>
              <a:off x="3454800" y="1611834"/>
              <a:ext cx="549242" cy="74814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v-SE"/>
                <a:t>Rabatt</a:t>
              </a:r>
            </a:p>
          </p:txBody>
        </p:sp>
        <p:sp>
          <p:nvSpPr>
            <p:cNvPr id="19" name="textruta 18">
              <a:extLst>
                <a:ext uri="{FF2B5EF4-FFF2-40B4-BE49-F238E27FC236}">
                  <a16:creationId xmlns:a16="http://schemas.microsoft.com/office/drawing/2014/main" id="{1DAFC496-0562-CD25-65E9-212BE3AFE6E5}"/>
                </a:ext>
              </a:extLst>
            </p:cNvPr>
            <p:cNvSpPr txBox="1"/>
            <p:nvPr/>
          </p:nvSpPr>
          <p:spPr>
            <a:xfrm>
              <a:off x="8704613" y="1611834"/>
              <a:ext cx="471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/>
                <a:t>G1</a:t>
              </a:r>
            </a:p>
          </p:txBody>
        </p:sp>
        <p:sp>
          <p:nvSpPr>
            <p:cNvPr id="20" name="textruta 19">
              <a:extLst>
                <a:ext uri="{FF2B5EF4-FFF2-40B4-BE49-F238E27FC236}">
                  <a16:creationId xmlns:a16="http://schemas.microsoft.com/office/drawing/2014/main" id="{8C4CD305-3714-FD71-452F-C8EBC3FD47A8}"/>
                </a:ext>
              </a:extLst>
            </p:cNvPr>
            <p:cNvSpPr txBox="1"/>
            <p:nvPr/>
          </p:nvSpPr>
          <p:spPr>
            <a:xfrm>
              <a:off x="8737929" y="4167640"/>
              <a:ext cx="471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/>
                <a:t>G2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142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22229</TotalTime>
  <Words>9</Words>
  <Application>Microsoft Macintosh PowerPoint</Application>
  <PresentationFormat>Bredbild</PresentationFormat>
  <Paragraphs>8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 Back</dc:creator>
  <cp:lastModifiedBy>SE Back</cp:lastModifiedBy>
  <cp:revision>2</cp:revision>
  <dcterms:created xsi:type="dcterms:W3CDTF">2025-06-14T06:39:35Z</dcterms:created>
  <dcterms:modified xsi:type="dcterms:W3CDTF">2025-06-29T17:08:37Z</dcterms:modified>
</cp:coreProperties>
</file>