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93" autoAdjust="0"/>
    <p:restoredTop sz="94660"/>
  </p:normalViewPr>
  <p:slideViewPr>
    <p:cSldViewPr snapToGrid="0">
      <p:cViewPr varScale="1">
        <p:scale>
          <a:sx n="161" d="100"/>
          <a:sy n="161" d="100"/>
        </p:scale>
        <p:origin x="15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61B0482-1DBD-41CA-A0F7-3997180BF8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C2AE8FB-06EC-464A-B5DF-87AACD83EED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D397247-A8E4-4F3A-95B1-4E4B6E1CC0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49A60F3-62CC-4B1B-8CF5-F64223FB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C87DA2D6-BF2D-413E-BD53-5F0C478AC7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0352860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363A5749-4CD9-4908-975F-A9E47445F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CB7EB80-F99C-44F2-85E8-EA34AFFF524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4CE587F-567B-4D51-AA2F-B487F1194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67DC443-F3A4-4241-951E-893516AE40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72E2A43-68E3-4EFA-8353-AA87BC9F6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71895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8FF3374-55F5-44A5-A7E4-AF7665A681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182091D-56F6-4912-B55C-C4903E9F96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D2721D0-FC8E-4C92-A25B-2F57561300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6647355A-DF9A-496B-8B89-C92E90E81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699D634-72A0-4943-A187-534842B71D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351089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B0BC865-CF97-419A-9A84-7FA335487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649D4615-509D-4547-B916-1CDCB39E6A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3798445-F1B8-4270-99EB-50F1059D9A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FDF4AE9-C481-4DFE-8B20-D79273DBE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F694635-821F-407F-9D1F-B427AB628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4977600F-9DFB-41B0-BC09-09D03B3D9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94032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FCF38D1-2D12-4BB3-BF2C-6032003916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FD507DE6-4D37-4FE5-9B9A-40F1A10CD1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1227B83F-DE36-45AE-A09B-B45425F094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2AB5F879-3898-4408-80D5-5A135D3E60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08F8F161-D1D2-4D05-A421-D5D083C00C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6BB39726-5FDA-4011-9B1A-620E6ADE2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1CBFCD7C-1E85-42EA-A047-445B085133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BEE766B1-AAA1-4109-B913-9F82C75EBA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8528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B30DFC92-A665-4219-8AB9-E8EC31B81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3AF42502-72A0-42B6-8304-0719891E8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8AAD2A6-1CC6-4437-8EDD-A05F04971A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FD62DD2-C14E-4702-8502-08708128E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414205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4D8AC4F0-9214-4725-BAB2-E5A2DAD4D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DC14024-80CF-44E5-A4BE-854CD0ADC9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6E766A43-DC9E-42C7-B858-E0201ECF1A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656049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467C3FF-D24A-46E2-A2C7-9D123A176A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8E8D6032-7784-4DBC-B9C9-619E474F1F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B4E1FC21-0618-4721-96B9-C9AC6BD1C9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B9F749F-C36F-4598-9853-E45FFC791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1AC43BA-E54F-421F-9FBF-89EC4B6389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AF3096DA-3E19-415F-9171-1B913A219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105891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102933A-07B8-4766-96AF-E1D7009941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C874EF1B-0220-4B67-A258-1E9F12C84D9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9D16E6E7-6CC8-4327-AE9A-30AC3B0AD1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Redigera format för bakgrundstext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13583C1A-C947-48AE-9E32-06BDAA944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064000DE-8EE0-4D28-A8B6-8EC7D5C645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F612E821-44D9-4953-8182-E5FE567C9B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05167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D4636722-1C0F-4BAE-8FC3-11A28C321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7AB0455A-A544-4DE6-8943-91C44B566F3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2570C40-D274-46F9-BF2E-29B9EC03AA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A082192-4A1F-4935-9F61-1CB5C68938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B5A4322-D0ED-424C-ADD1-3599127700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950017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90671B38-8DB0-45DD-9559-F299FF39DB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FD6E582F-20D5-4EAA-BF68-DC72C72EA1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2CB2D93A-EF0F-41F1-B1B4-81E261DD47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EAD40A85-9A61-4B55-91D3-26872A918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266300E-68B3-4A3C-91D8-5FD307D213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061156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64519CD-DC2A-467C-A6C8-47033DCA00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746066CC-7E96-4E0E-943B-51BC4CE0DC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Redigera format för bakgrundstext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D4C6F859-F102-40D4-9CE7-9F2415839E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4A0B42-D0E1-4E52-AEFE-3B037ED492C5}" type="datetimeFigureOut">
              <a:rPr lang="sv-SE" smtClean="0"/>
              <a:t>2018-05-07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C3758BA-098F-4F39-B0F7-010FA4D986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31933BD2-979C-4B62-9758-81484501462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8AFD-FC27-4E64-9BD6-95F321698460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083856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ktangel 3">
            <a:extLst>
              <a:ext uri="{FF2B5EF4-FFF2-40B4-BE49-F238E27FC236}">
                <a16:creationId xmlns:a16="http://schemas.microsoft.com/office/drawing/2014/main" id="{CACECBF7-AA13-448F-9011-1EFA28E91DF2}"/>
              </a:ext>
            </a:extLst>
          </p:cNvPr>
          <p:cNvSpPr/>
          <p:nvPr/>
        </p:nvSpPr>
        <p:spPr>
          <a:xfrm>
            <a:off x="1425039" y="2879766"/>
            <a:ext cx="2701637" cy="242256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5" name="Ellips 4">
            <a:extLst>
              <a:ext uri="{FF2B5EF4-FFF2-40B4-BE49-F238E27FC236}">
                <a16:creationId xmlns:a16="http://schemas.microsoft.com/office/drawing/2014/main" id="{14B90009-3CD6-4F25-90DB-299C59EC1508}"/>
              </a:ext>
            </a:extLst>
          </p:cNvPr>
          <p:cNvSpPr/>
          <p:nvPr/>
        </p:nvSpPr>
        <p:spPr>
          <a:xfrm>
            <a:off x="3521034" y="2594758"/>
            <a:ext cx="534389" cy="2850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6" name="Rektangel 5">
            <a:extLst>
              <a:ext uri="{FF2B5EF4-FFF2-40B4-BE49-F238E27FC236}">
                <a16:creationId xmlns:a16="http://schemas.microsoft.com/office/drawing/2014/main" id="{AFD5B4A0-2673-4B89-BD5A-F976170B5919}"/>
              </a:ext>
            </a:extLst>
          </p:cNvPr>
          <p:cNvSpPr/>
          <p:nvPr/>
        </p:nvSpPr>
        <p:spPr>
          <a:xfrm>
            <a:off x="1425040" y="1413164"/>
            <a:ext cx="136566" cy="146660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7" name="Rektangel 6">
            <a:extLst>
              <a:ext uri="{FF2B5EF4-FFF2-40B4-BE49-F238E27FC236}">
                <a16:creationId xmlns:a16="http://schemas.microsoft.com/office/drawing/2014/main" id="{EE9C6394-C823-4034-967F-D3BD1EE835F7}"/>
              </a:ext>
            </a:extLst>
          </p:cNvPr>
          <p:cNvSpPr/>
          <p:nvPr/>
        </p:nvSpPr>
        <p:spPr>
          <a:xfrm>
            <a:off x="3990110" y="1413164"/>
            <a:ext cx="136566" cy="146660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8" name="Rektangel 7">
            <a:extLst>
              <a:ext uri="{FF2B5EF4-FFF2-40B4-BE49-F238E27FC236}">
                <a16:creationId xmlns:a16="http://schemas.microsoft.com/office/drawing/2014/main" id="{19406A67-E863-4A42-AACA-EF0BED2F44B2}"/>
              </a:ext>
            </a:extLst>
          </p:cNvPr>
          <p:cNvSpPr/>
          <p:nvPr/>
        </p:nvSpPr>
        <p:spPr>
          <a:xfrm>
            <a:off x="1561606" y="1413164"/>
            <a:ext cx="2461161" cy="13656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9" name="Rektangel 8">
            <a:extLst>
              <a:ext uri="{FF2B5EF4-FFF2-40B4-BE49-F238E27FC236}">
                <a16:creationId xmlns:a16="http://schemas.microsoft.com/office/drawing/2014/main" id="{05D7B297-2FB1-450C-9C3E-A11386CE9197}"/>
              </a:ext>
            </a:extLst>
          </p:cNvPr>
          <p:cNvSpPr/>
          <p:nvPr/>
        </p:nvSpPr>
        <p:spPr>
          <a:xfrm>
            <a:off x="5682342" y="2974768"/>
            <a:ext cx="2238499" cy="231568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Källardel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825D3552-EE6C-4945-9AFD-2D59A14E7872}"/>
              </a:ext>
            </a:extLst>
          </p:cNvPr>
          <p:cNvSpPr/>
          <p:nvPr/>
        </p:nvSpPr>
        <p:spPr>
          <a:xfrm>
            <a:off x="7926781" y="2980705"/>
            <a:ext cx="2885703" cy="10925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v-SE" dirty="0"/>
              <a:t>Torpargrund</a:t>
            </a:r>
          </a:p>
        </p:txBody>
      </p:sp>
      <p:sp>
        <p:nvSpPr>
          <p:cNvPr id="12" name="Frihandsfigur: Form 11">
            <a:extLst>
              <a:ext uri="{FF2B5EF4-FFF2-40B4-BE49-F238E27FC236}">
                <a16:creationId xmlns:a16="http://schemas.microsoft.com/office/drawing/2014/main" id="{B1659882-AF42-497B-A8AC-262D967F005B}"/>
              </a:ext>
            </a:extLst>
          </p:cNvPr>
          <p:cNvSpPr/>
          <p:nvPr/>
        </p:nvSpPr>
        <p:spPr>
          <a:xfrm>
            <a:off x="7920842" y="4049487"/>
            <a:ext cx="3010394" cy="1122218"/>
          </a:xfrm>
          <a:custGeom>
            <a:avLst/>
            <a:gdLst>
              <a:gd name="connsiteX0" fmla="*/ 3010394 w 3010394"/>
              <a:gd name="connsiteY0" fmla="*/ 0 h 1152101"/>
              <a:gd name="connsiteX1" fmla="*/ 1923802 w 3010394"/>
              <a:gd name="connsiteY1" fmla="*/ 195943 h 1152101"/>
              <a:gd name="connsiteX2" fmla="*/ 1045028 w 3010394"/>
              <a:gd name="connsiteY2" fmla="*/ 433449 h 1152101"/>
              <a:gd name="connsiteX3" fmla="*/ 421574 w 3010394"/>
              <a:gd name="connsiteY3" fmla="*/ 653143 h 1152101"/>
              <a:gd name="connsiteX4" fmla="*/ 290945 w 3010394"/>
              <a:gd name="connsiteY4" fmla="*/ 985652 h 1152101"/>
              <a:gd name="connsiteX5" fmla="*/ 178129 w 3010394"/>
              <a:gd name="connsiteY5" fmla="*/ 1128156 h 1152101"/>
              <a:gd name="connsiteX6" fmla="*/ 0 w 3010394"/>
              <a:gd name="connsiteY6" fmla="*/ 1151906 h 1152101"/>
              <a:gd name="connsiteX7" fmla="*/ 0 w 3010394"/>
              <a:gd name="connsiteY7" fmla="*/ 1151906 h 115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10394" h="1152101">
                <a:moveTo>
                  <a:pt x="3010394" y="0"/>
                </a:moveTo>
                <a:cubicBezTo>
                  <a:pt x="2630878" y="61851"/>
                  <a:pt x="2251363" y="123702"/>
                  <a:pt x="1923802" y="195943"/>
                </a:cubicBezTo>
                <a:cubicBezTo>
                  <a:pt x="1596241" y="268184"/>
                  <a:pt x="1295399" y="357249"/>
                  <a:pt x="1045028" y="433449"/>
                </a:cubicBezTo>
                <a:cubicBezTo>
                  <a:pt x="794657" y="509649"/>
                  <a:pt x="547254" y="561109"/>
                  <a:pt x="421574" y="653143"/>
                </a:cubicBezTo>
                <a:cubicBezTo>
                  <a:pt x="295893" y="745177"/>
                  <a:pt x="331519" y="906483"/>
                  <a:pt x="290945" y="985652"/>
                </a:cubicBezTo>
                <a:cubicBezTo>
                  <a:pt x="250371" y="1064821"/>
                  <a:pt x="226620" y="1100447"/>
                  <a:pt x="178129" y="1128156"/>
                </a:cubicBezTo>
                <a:cubicBezTo>
                  <a:pt x="129638" y="1155865"/>
                  <a:pt x="0" y="1151906"/>
                  <a:pt x="0" y="1151906"/>
                </a:cubicBezTo>
                <a:lnTo>
                  <a:pt x="0" y="1151906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3" name="Frihandsfigur: Form 12">
            <a:extLst>
              <a:ext uri="{FF2B5EF4-FFF2-40B4-BE49-F238E27FC236}">
                <a16:creationId xmlns:a16="http://schemas.microsoft.com/office/drawing/2014/main" id="{51F4E055-3B4B-4768-9998-CD9EA107FF71}"/>
              </a:ext>
            </a:extLst>
          </p:cNvPr>
          <p:cNvSpPr/>
          <p:nvPr/>
        </p:nvSpPr>
        <p:spPr>
          <a:xfrm>
            <a:off x="7929632" y="5112327"/>
            <a:ext cx="215597" cy="199885"/>
          </a:xfrm>
          <a:custGeom>
            <a:avLst/>
            <a:gdLst>
              <a:gd name="connsiteX0" fmla="*/ 199028 w 215597"/>
              <a:gd name="connsiteY0" fmla="*/ 0 h 199885"/>
              <a:gd name="connsiteX1" fmla="*/ 199028 w 215597"/>
              <a:gd name="connsiteY1" fmla="*/ 190005 h 199885"/>
              <a:gd name="connsiteX2" fmla="*/ 26836 w 215597"/>
              <a:gd name="connsiteY2" fmla="*/ 172192 h 199885"/>
              <a:gd name="connsiteX3" fmla="*/ 3085 w 215597"/>
              <a:gd name="connsiteY3" fmla="*/ 166255 h 1998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5597" h="199885">
                <a:moveTo>
                  <a:pt x="199028" y="0"/>
                </a:moveTo>
                <a:cubicBezTo>
                  <a:pt x="213377" y="80653"/>
                  <a:pt x="227727" y="161306"/>
                  <a:pt x="199028" y="190005"/>
                </a:cubicBezTo>
                <a:cubicBezTo>
                  <a:pt x="170329" y="218704"/>
                  <a:pt x="59493" y="176150"/>
                  <a:pt x="26836" y="172192"/>
                </a:cubicBezTo>
                <a:cubicBezTo>
                  <a:pt x="-5821" y="168234"/>
                  <a:pt x="-1368" y="167244"/>
                  <a:pt x="3085" y="166255"/>
                </a:cubicBezTo>
              </a:path>
            </a:pathLst>
          </a:cu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14" name="textruta 13">
            <a:extLst>
              <a:ext uri="{FF2B5EF4-FFF2-40B4-BE49-F238E27FC236}">
                <a16:creationId xmlns:a16="http://schemas.microsoft.com/office/drawing/2014/main" id="{496D73C8-EE40-4DAD-A243-8F3F88D5DD68}"/>
              </a:ext>
            </a:extLst>
          </p:cNvPr>
          <p:cNvSpPr txBox="1"/>
          <p:nvPr/>
        </p:nvSpPr>
        <p:spPr>
          <a:xfrm>
            <a:off x="2012867" y="716662"/>
            <a:ext cx="1354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Vy ovanifrån</a:t>
            </a:r>
          </a:p>
        </p:txBody>
      </p:sp>
      <p:sp>
        <p:nvSpPr>
          <p:cNvPr id="15" name="textruta 14">
            <a:extLst>
              <a:ext uri="{FF2B5EF4-FFF2-40B4-BE49-F238E27FC236}">
                <a16:creationId xmlns:a16="http://schemas.microsoft.com/office/drawing/2014/main" id="{1906CA5D-EADE-4A4F-B817-4DCBCDE9B278}"/>
              </a:ext>
            </a:extLst>
          </p:cNvPr>
          <p:cNvSpPr txBox="1"/>
          <p:nvPr/>
        </p:nvSpPr>
        <p:spPr>
          <a:xfrm>
            <a:off x="7360161" y="716662"/>
            <a:ext cx="1397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Vy från sidan</a:t>
            </a:r>
          </a:p>
        </p:txBody>
      </p:sp>
      <p:sp>
        <p:nvSpPr>
          <p:cNvPr id="16" name="Pratbubbla: rad 15">
            <a:extLst>
              <a:ext uri="{FF2B5EF4-FFF2-40B4-BE49-F238E27FC236}">
                <a16:creationId xmlns:a16="http://schemas.microsoft.com/office/drawing/2014/main" id="{075192CA-2DDF-4CA8-9E8A-A48CFA097C93}"/>
              </a:ext>
            </a:extLst>
          </p:cNvPr>
          <p:cNvSpPr/>
          <p:nvPr/>
        </p:nvSpPr>
        <p:spPr>
          <a:xfrm>
            <a:off x="9898084" y="4677751"/>
            <a:ext cx="914400" cy="244513"/>
          </a:xfrm>
          <a:prstGeom prst="borderCallout1">
            <a:avLst>
              <a:gd name="adj1" fmla="val 18750"/>
              <a:gd name="adj2" fmla="val -8333"/>
              <a:gd name="adj3" fmla="val -80017"/>
              <a:gd name="adj4" fmla="val -7859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400" dirty="0"/>
              <a:t>Berg</a:t>
            </a:r>
          </a:p>
        </p:txBody>
      </p:sp>
      <p:sp>
        <p:nvSpPr>
          <p:cNvPr id="17" name="textruta 16">
            <a:extLst>
              <a:ext uri="{FF2B5EF4-FFF2-40B4-BE49-F238E27FC236}">
                <a16:creationId xmlns:a16="http://schemas.microsoft.com/office/drawing/2014/main" id="{CAB7B705-0F5B-45F1-930C-427F47A435B5}"/>
              </a:ext>
            </a:extLst>
          </p:cNvPr>
          <p:cNvSpPr txBox="1"/>
          <p:nvPr/>
        </p:nvSpPr>
        <p:spPr>
          <a:xfrm>
            <a:off x="2410691" y="1989117"/>
            <a:ext cx="13424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v-SE" dirty="0"/>
              <a:t>Torpargrund</a:t>
            </a:r>
          </a:p>
        </p:txBody>
      </p:sp>
      <p:sp>
        <p:nvSpPr>
          <p:cNvPr id="18" name="Pratbubbla: rad 17">
            <a:extLst>
              <a:ext uri="{FF2B5EF4-FFF2-40B4-BE49-F238E27FC236}">
                <a16:creationId xmlns:a16="http://schemas.microsoft.com/office/drawing/2014/main" id="{8F695C45-B9DF-4121-A752-78C4ADA35ABC}"/>
              </a:ext>
            </a:extLst>
          </p:cNvPr>
          <p:cNvSpPr/>
          <p:nvPr/>
        </p:nvSpPr>
        <p:spPr>
          <a:xfrm>
            <a:off x="8621486" y="5112326"/>
            <a:ext cx="1169719" cy="326573"/>
          </a:xfrm>
          <a:prstGeom prst="borderCallout1">
            <a:avLst>
              <a:gd name="adj1" fmla="val 18750"/>
              <a:gd name="adj2" fmla="val -8333"/>
              <a:gd name="adj3" fmla="val -42099"/>
              <a:gd name="adj4" fmla="val -46323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050" dirty="0"/>
              <a:t>Sprängt utrymme i berg</a:t>
            </a:r>
          </a:p>
        </p:txBody>
      </p:sp>
      <p:sp>
        <p:nvSpPr>
          <p:cNvPr id="19" name="Frihandsfigur: Form 18">
            <a:extLst>
              <a:ext uri="{FF2B5EF4-FFF2-40B4-BE49-F238E27FC236}">
                <a16:creationId xmlns:a16="http://schemas.microsoft.com/office/drawing/2014/main" id="{CDB0BD83-96A8-4BF9-9CBA-D58844856EC3}"/>
              </a:ext>
            </a:extLst>
          </p:cNvPr>
          <p:cNvSpPr/>
          <p:nvPr/>
        </p:nvSpPr>
        <p:spPr>
          <a:xfrm>
            <a:off x="7893667" y="4693488"/>
            <a:ext cx="395310" cy="106520"/>
          </a:xfrm>
          <a:custGeom>
            <a:avLst/>
            <a:gdLst>
              <a:gd name="connsiteX0" fmla="*/ 395310 w 395310"/>
              <a:gd name="connsiteY0" fmla="*/ 9141 h 106520"/>
              <a:gd name="connsiteX1" fmla="*/ 276556 w 395310"/>
              <a:gd name="connsiteY1" fmla="*/ 9141 h 106520"/>
              <a:gd name="connsiteX2" fmla="*/ 9362 w 395310"/>
              <a:gd name="connsiteY2" fmla="*/ 104143 h 106520"/>
              <a:gd name="connsiteX3" fmla="*/ 86551 w 395310"/>
              <a:gd name="connsiteY3" fmla="*/ 68517 h 106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5310" h="106520">
                <a:moveTo>
                  <a:pt x="395310" y="9141"/>
                </a:moveTo>
                <a:cubicBezTo>
                  <a:pt x="368095" y="1224"/>
                  <a:pt x="340881" y="-6693"/>
                  <a:pt x="276556" y="9141"/>
                </a:cubicBezTo>
                <a:cubicBezTo>
                  <a:pt x="212231" y="24975"/>
                  <a:pt x="41029" y="94247"/>
                  <a:pt x="9362" y="104143"/>
                </a:cubicBezTo>
                <a:cubicBezTo>
                  <a:pt x="-22305" y="114039"/>
                  <a:pt x="32123" y="91278"/>
                  <a:pt x="86551" y="68517"/>
                </a:cubicBezTo>
              </a:path>
            </a:pathLst>
          </a:custGeom>
          <a:noFill/>
          <a:ln>
            <a:solidFill>
              <a:schemeClr val="tx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v-SE"/>
          </a:p>
        </p:txBody>
      </p:sp>
      <p:sp>
        <p:nvSpPr>
          <p:cNvPr id="20" name="Pratbubbla: rad 19">
            <a:extLst>
              <a:ext uri="{FF2B5EF4-FFF2-40B4-BE49-F238E27FC236}">
                <a16:creationId xmlns:a16="http://schemas.microsoft.com/office/drawing/2014/main" id="{7834EAD2-87B0-40A8-8F1E-9FD69BE72EAF}"/>
              </a:ext>
            </a:extLst>
          </p:cNvPr>
          <p:cNvSpPr/>
          <p:nvPr/>
        </p:nvSpPr>
        <p:spPr>
          <a:xfrm>
            <a:off x="4777840" y="2176152"/>
            <a:ext cx="1169719" cy="326573"/>
          </a:xfrm>
          <a:prstGeom prst="borderCallout1">
            <a:avLst>
              <a:gd name="adj1" fmla="val 18750"/>
              <a:gd name="adj2" fmla="val -8333"/>
              <a:gd name="adj3" fmla="val 143354"/>
              <a:gd name="adj4" fmla="val -83886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sv-SE" sz="1050" dirty="0"/>
              <a:t>Sprängt utrymme i berg</a:t>
            </a:r>
          </a:p>
        </p:txBody>
      </p:sp>
    </p:spTree>
    <p:extLst>
      <p:ext uri="{BB962C8B-B14F-4D97-AF65-F5344CB8AC3E}">
        <p14:creationId xmlns:p14="http://schemas.microsoft.com/office/powerpoint/2010/main" val="4183091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</Words>
  <Application>Microsoft Office PowerPoint</Application>
  <PresentationFormat>Bredbild</PresentationFormat>
  <Paragraphs>8</Paragraphs>
  <Slides>1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Office-tema</vt:lpstr>
      <vt:lpstr>PowerPoint-presentation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Johan Duintjer</dc:creator>
  <cp:lastModifiedBy>Johan Duintjer</cp:lastModifiedBy>
  <cp:revision>1</cp:revision>
  <dcterms:created xsi:type="dcterms:W3CDTF">2018-05-07T13:02:34Z</dcterms:created>
  <dcterms:modified xsi:type="dcterms:W3CDTF">2018-05-07T13:02:51Z</dcterms:modified>
</cp:coreProperties>
</file>