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2" autoAdjust="0"/>
    <p:restoredTop sz="94660"/>
  </p:normalViewPr>
  <p:slideViewPr>
    <p:cSldViewPr snapToGrid="0">
      <p:cViewPr varScale="1">
        <p:scale>
          <a:sx n="68" d="100"/>
          <a:sy n="68" d="100"/>
        </p:scale>
        <p:origin x="50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0A1754-7768-455C-A361-EFEEAB12B8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EA02BA72-EDC1-4AA6-AA02-EC03109D62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3D6963A-844D-4DAF-9051-5686223EB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627F157-5354-4C34-8F70-ADDA46075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50289EF-7106-4944-A212-1AE276061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97991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5F664CD-358C-4892-8142-648FBF33E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B6BDABA-138F-42F5-A82D-F978CF253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229056C-4654-499D-96D0-4602F9120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E643724-7A9A-4D21-8E0B-8917A2168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6BF07CF-1B2D-464E-996A-21CE60797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08861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92779DE-04AB-4268-9FB5-66ECDE367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AC991684-CBA4-40B1-9D40-FD63BD39F8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14451C1-9DE2-412E-A120-BD3F8CF98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47E0176-5369-4686-8E67-4B0ECF539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CDDBB38-F758-4998-B748-BD6A479CE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3583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B42E860-575D-4903-B22E-5655109EF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6D900E4-2FF6-433B-A258-F3C3EB5AD3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42527D33-5B9E-4222-85B6-64B69AF7E4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1DBD8C1A-AC79-49EB-9143-81E365A86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3339E8E7-A4A1-42C1-B095-24012BF66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079A1DE-9F69-4A42-B902-43F10BCCF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88740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D75B3D8-AA9A-4035-B392-A6F718A0F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DBF526C-E7F9-4AF0-948F-3F0EA51BE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D16DD54-3EBF-41F3-8EB6-DAB0929918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C5B76A7-FC20-4F21-BABF-BB5F0C261C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EB518ED2-5A3C-4EC9-83C2-85C4FB09AF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10667FAA-DD43-42CE-8B78-0F38928B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979F3FD5-1586-43E4-A927-954D65BE1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28159884-6CA3-4D4E-9361-96908671E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70627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EEC3DFD-CD67-4C84-8652-38507CC5D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743A120B-9C55-4C89-8A4D-FF42D740E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2F43548-0273-469F-BE48-AE7DDEE23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214C974-7BE7-4C72-B957-A1E984990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99424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B4BB9E81-CCB4-47DC-8CA4-EE0D117FD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FEF4838F-19C8-4399-BDDC-326DC3560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C3772C97-AA3E-4415-A8F7-5518F8C70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2923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E82137E-38D0-4028-B7EF-1783B5D3B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403EEB3-FF8B-4518-AB78-23E73A156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AFBB4005-751A-45EB-98B0-65298FF90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7827375-5634-4503-AC3B-2244D7530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6EED050-8669-4247-810E-64AACE8C27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DF56F32-990A-4456-96B4-9A8FFFF9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35243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B3F3D5A-6C2D-4FBB-B4A6-5DF688F60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D241AF8-10BE-4A2F-9F5F-067F50F83E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5417D8D-C399-42FF-8988-59108EAE92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EF72256-FDDB-4499-A65A-D3B922076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1A1BCFB7-9874-4A78-BC4A-B1A59443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3730E9B-DBC0-4776-AD92-E9C50C86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7042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E1388E0-3853-4AB8-B106-E48567E83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81527460-D8C6-4E85-9342-51FE58DA22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3A1015E-F965-4668-83D0-451DB2036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F49067A-B9E9-4EA5-A72B-5D08508C9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B7A245E-CA90-46A4-BB72-C5EC95A93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36333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34B25D59-9329-44EF-9B32-DC9477B5C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28637DC5-49DA-4E8B-98E1-475D73F7C0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41EAF39-A005-443C-BE64-2D733FC24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4FE1DC8-C099-4B6C-9E7E-01A5DC664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4FF8E1-B836-4089-90F9-5BD911A05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84870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442D5E77-8F94-4898-8909-9205413AD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02C968B-B191-4166-B8E4-EB0ED5917C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B81981F-4EE8-41E8-827F-2AEE2C0F53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DA5E0-A57F-48E9-BE4B-DBA5AA43CF47}" type="datetimeFigureOut">
              <a:rPr lang="sv-SE" smtClean="0"/>
              <a:t>2021-01-19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264A10B-9354-4063-ACFD-D4128BEE15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B58FED8-1826-472D-818B-FDD93D1D3A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8939E-C573-4099-9094-9DA63B1BFB87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12954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F7EC63D-E7D8-4486-B4AA-4A039C44F8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2D2F0EF7-343A-4449-A5C3-FE751BE146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62BEAC6F-971C-433B-9F93-A8CAF5CC0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638" y="0"/>
            <a:ext cx="9796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158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Sofia Wiwen-Nilsson</dc:creator>
  <cp:lastModifiedBy>Sofia Wiwen-Nilsson</cp:lastModifiedBy>
  <cp:revision>1</cp:revision>
  <dcterms:created xsi:type="dcterms:W3CDTF">2021-01-19T09:12:04Z</dcterms:created>
  <dcterms:modified xsi:type="dcterms:W3CDTF">2021-01-19T09:12:23Z</dcterms:modified>
</cp:coreProperties>
</file>