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gnus Ringdahl" initials="MR" lastIdx="2" clrIdx="0">
    <p:extLst>
      <p:ext uri="{19B8F6BF-5375-455C-9EA6-DF929625EA0E}">
        <p15:presenceInfo xmlns:p15="http://schemas.microsoft.com/office/powerpoint/2012/main" userId="S::magnus.ringdahl@fortner.se::05cfaba9-7062-445d-915a-1d19bc955c9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3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564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23094D-0028-48AD-8564-3609C10109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5DDB1F-61F7-44BE-8F23-0E192B87C8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E16CF7-84FB-4C91-9203-8ECF06319B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F2AFA-5987-4F5B-9130-CAD8FF9F232B}" type="datetimeFigureOut">
              <a:rPr lang="en-US" smtClean="0"/>
              <a:t>1/3/2020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72F4CB-9AFB-48D2-9CA4-B8941FAC1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833BAA-E78B-48D3-A5FB-C61F00A0E8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DCC84-2573-4BD7-A770-0B7B827A1E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5945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C1F6ED-439E-4BDB-928B-73F23B61EB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2CFF4C-6031-4C42-A854-6E877D3A36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3949BA-0D11-4CCA-A8C2-A67927942B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F2AFA-5987-4F5B-9130-CAD8FF9F232B}" type="datetimeFigureOut">
              <a:rPr lang="en-US" smtClean="0"/>
              <a:t>1/3/2020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A479AB-2668-4FA7-AEDB-9B0106CFB8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ACE55C-8B63-463A-B1BD-B94EA44E3A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DCC84-2573-4BD7-A770-0B7B827A1E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58166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120D91-473E-4CB7-B461-3CEE6227F4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512405-3025-4345-A627-87B30547C3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26D9B4-A3A2-49D5-9220-8C947AE6E4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F2AFA-5987-4F5B-9130-CAD8FF9F232B}" type="datetimeFigureOut">
              <a:rPr lang="en-US" smtClean="0"/>
              <a:t>1/3/2020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B6C282-0460-4164-939C-1FC6B89F0D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20A6FE-D43F-4D8B-A365-640B942002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DCC84-2573-4BD7-A770-0B7B827A1E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0036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982B64-31E1-4988-BB5D-CA82E8D865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966BD-AE9C-4F05-B4A0-A30F8934270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BC4911-B153-48DD-8D0D-1F8C4CA3D3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EC9722-1EC8-4CD5-93D1-BA89B2D21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F2AFA-5987-4F5B-9130-CAD8FF9F232B}" type="datetimeFigureOut">
              <a:rPr lang="en-US" smtClean="0"/>
              <a:t>1/3/2020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08712A-52C7-4237-9417-01A2AE7D15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A11E1C-92AF-4013-ABA7-0B1F9E7862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DCC84-2573-4BD7-A770-0B7B827A1E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9890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816C7C-86C5-459F-BFC8-1F575867D8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E84B18-9E0C-4969-9721-48AAA6CA8B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683F8B-9534-488B-9BFF-E625296257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26D42DC-201C-48E7-ACFD-048EA0FE7E0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029B8EC-958F-4402-B933-A683264DFB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A95A245-5A2A-420D-B3AD-71D18871E1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F2AFA-5987-4F5B-9130-CAD8FF9F232B}" type="datetimeFigureOut">
              <a:rPr lang="en-US" smtClean="0"/>
              <a:t>1/3/2020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B118975-C6AC-4F27-922B-5D207D9B2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E1B3DD1-0D0B-4AE9-897A-AFF0B1C356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DCC84-2573-4BD7-A770-0B7B827A1E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629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8844F6-9F3B-4A13-B3BE-B83A8DEA53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F782A9-32F8-4386-B368-C8A69CCD9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F2AFA-5987-4F5B-9130-CAD8FF9F232B}" type="datetimeFigureOut">
              <a:rPr lang="en-US" smtClean="0"/>
              <a:t>1/3/2020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7D5BA19-D456-496A-9A56-CA689C5EC1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340435-8E58-439F-A85D-EA01B8607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DCC84-2573-4BD7-A770-0B7B827A1E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50723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CEE8B57-FDF0-4F35-9B89-93F77CF8F9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F2AFA-5987-4F5B-9130-CAD8FF9F232B}" type="datetimeFigureOut">
              <a:rPr lang="en-US" smtClean="0"/>
              <a:t>1/3/2020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C793E92-01CC-4A56-9B98-54EC1A7E1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E19357-DFE7-4D9A-BBE1-28F1CE97F6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DCC84-2573-4BD7-A770-0B7B827A1E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91305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2B5639-DEB3-4DD1-B81B-37580CA5CC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7CDDF3-816B-4012-B131-FA2FCD1EC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D32A9F-3E3B-44B2-ABF0-785DC6AAF6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D5EB0A-8F36-4659-93F0-AD4F87B5D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F2AFA-5987-4F5B-9130-CAD8FF9F232B}" type="datetimeFigureOut">
              <a:rPr lang="en-US" smtClean="0"/>
              <a:t>1/3/2020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83B2DA-64D1-47BB-8E73-84CBC439DF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834240-5E37-433A-82EE-937658101A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DCC84-2573-4BD7-A770-0B7B827A1E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33481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DC695A-4C82-4820-B6F6-CA3B8FA0C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451264-A0ED-4946-8783-A8AF395ED8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ADA9C6-88DA-4FA6-A3B7-7767D70D9B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2F1335-3774-4715-836B-E530E42BF8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F2AFA-5987-4F5B-9130-CAD8FF9F232B}" type="datetimeFigureOut">
              <a:rPr lang="en-US" smtClean="0"/>
              <a:t>1/3/2020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682ED8-7B28-46F1-A20B-EB1274451F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8D0042-8A9F-4F86-B099-3E83E64D17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DCC84-2573-4BD7-A770-0B7B827A1E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417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1480B0-B9E3-4C57-A761-0E9236BCE5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005DD5-90E1-4703-8E17-067C29E260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743B91-3C9D-4285-A805-8B08C907A3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F2AFA-5987-4F5B-9130-CAD8FF9F232B}" type="datetimeFigureOut">
              <a:rPr lang="en-US" smtClean="0"/>
              <a:t>1/3/2020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703C30-7462-46B9-9A14-CAC2F7C14B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E21F6F-8175-4121-9BBB-1199A9D32E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DCC84-2573-4BD7-A770-0B7B827A1E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3142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8CF9100-0955-4317-91AF-4042FB06050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B109E7-6E80-4FE6-AF9C-CA5D9283BC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A24509-D8A9-4309-83CC-CAC973FD5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F2AFA-5987-4F5B-9130-CAD8FF9F232B}" type="datetimeFigureOut">
              <a:rPr lang="en-US" smtClean="0"/>
              <a:t>1/3/2020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BF1B9C-65FC-41CE-96DB-CFD8621F5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9ADA3F-4054-46D2-860C-0D2428574B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DCC84-2573-4BD7-A770-0B7B827A1E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626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9E6FF71-533B-44F8-A531-94A3954AF3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17750C-351F-4C87-B93E-66DFCD11DB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7CD5BB-771A-44E5-ABDA-CB76FC3F35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2F2AFA-5987-4F5B-9130-CAD8FF9F232B}" type="datetimeFigureOut">
              <a:rPr lang="en-US" smtClean="0"/>
              <a:t>1/3/2020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C798FE-D27B-4CAA-A30B-FD96373837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269AD-6766-4CA3-9EEB-23F3165F3C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DCC84-2573-4BD7-A770-0B7B827A1E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473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bulb-light-lamp-electric-160207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7617FED-341A-49AB-92AA-A85CEDF3B465}"/>
              </a:ext>
            </a:extLst>
          </p:cNvPr>
          <p:cNvSpPr/>
          <p:nvPr/>
        </p:nvSpPr>
        <p:spPr>
          <a:xfrm>
            <a:off x="3005843" y="522514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071F137-8820-495C-8506-F0B5022BEFDB}"/>
              </a:ext>
            </a:extLst>
          </p:cNvPr>
          <p:cNvSpPr/>
          <p:nvPr/>
        </p:nvSpPr>
        <p:spPr>
          <a:xfrm>
            <a:off x="3587734" y="522513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298464A-C12C-4FD5-ACE2-22800F47E985}"/>
              </a:ext>
            </a:extLst>
          </p:cNvPr>
          <p:cNvSpPr/>
          <p:nvPr/>
        </p:nvSpPr>
        <p:spPr>
          <a:xfrm>
            <a:off x="4169625" y="522513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1FE113-BA10-4341-B2A0-D6994DCC9C04}"/>
              </a:ext>
            </a:extLst>
          </p:cNvPr>
          <p:cNvSpPr/>
          <p:nvPr/>
        </p:nvSpPr>
        <p:spPr>
          <a:xfrm>
            <a:off x="4727765" y="522513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B56A2FF-2101-48C4-AF5C-4C2F29A59B11}"/>
              </a:ext>
            </a:extLst>
          </p:cNvPr>
          <p:cNvSpPr/>
          <p:nvPr/>
        </p:nvSpPr>
        <p:spPr>
          <a:xfrm>
            <a:off x="3005843" y="860961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B2AECEA-E397-4B84-8CC2-6C6C5CDE8697}"/>
              </a:ext>
            </a:extLst>
          </p:cNvPr>
          <p:cNvSpPr/>
          <p:nvPr/>
        </p:nvSpPr>
        <p:spPr>
          <a:xfrm>
            <a:off x="3587734" y="860960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84CF0B6-2B8A-4445-95C4-2FC8C4EA31D4}"/>
              </a:ext>
            </a:extLst>
          </p:cNvPr>
          <p:cNvSpPr/>
          <p:nvPr/>
        </p:nvSpPr>
        <p:spPr>
          <a:xfrm>
            <a:off x="4169625" y="860960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3BC2B64-FB18-462D-8571-2CD86FFCDBD8}"/>
              </a:ext>
            </a:extLst>
          </p:cNvPr>
          <p:cNvSpPr/>
          <p:nvPr/>
        </p:nvSpPr>
        <p:spPr>
          <a:xfrm>
            <a:off x="4727765" y="860960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9DA8534-156B-4B3C-95A2-A0001986FB96}"/>
              </a:ext>
            </a:extLst>
          </p:cNvPr>
          <p:cNvSpPr/>
          <p:nvPr/>
        </p:nvSpPr>
        <p:spPr>
          <a:xfrm>
            <a:off x="3005843" y="1211282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A296DC1-DB07-4871-A66D-89D5D46290F5}"/>
              </a:ext>
            </a:extLst>
          </p:cNvPr>
          <p:cNvSpPr/>
          <p:nvPr/>
        </p:nvSpPr>
        <p:spPr>
          <a:xfrm>
            <a:off x="3587734" y="1211281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396E014-3927-4C20-8DE1-97669BB46398}"/>
              </a:ext>
            </a:extLst>
          </p:cNvPr>
          <p:cNvSpPr/>
          <p:nvPr/>
        </p:nvSpPr>
        <p:spPr>
          <a:xfrm>
            <a:off x="4169625" y="1211281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691A910-9AE9-4419-B094-67A6A24151FC}"/>
              </a:ext>
            </a:extLst>
          </p:cNvPr>
          <p:cNvSpPr/>
          <p:nvPr/>
        </p:nvSpPr>
        <p:spPr>
          <a:xfrm>
            <a:off x="4727765" y="1211281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5672D07-B5F0-4376-8EC9-09298919113E}"/>
              </a:ext>
            </a:extLst>
          </p:cNvPr>
          <p:cNvSpPr/>
          <p:nvPr/>
        </p:nvSpPr>
        <p:spPr>
          <a:xfrm>
            <a:off x="3005843" y="1561602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6118739-65AB-4D35-B36E-5E50579237A6}"/>
              </a:ext>
            </a:extLst>
          </p:cNvPr>
          <p:cNvSpPr/>
          <p:nvPr/>
        </p:nvSpPr>
        <p:spPr>
          <a:xfrm>
            <a:off x="3587734" y="1561601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ADCA18B-81E5-495A-A7B2-5567F3E1CD5B}"/>
              </a:ext>
            </a:extLst>
          </p:cNvPr>
          <p:cNvSpPr/>
          <p:nvPr/>
        </p:nvSpPr>
        <p:spPr>
          <a:xfrm>
            <a:off x="4169625" y="1561601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EB822EF-E1EA-43F8-8A45-3A27C734C24E}"/>
              </a:ext>
            </a:extLst>
          </p:cNvPr>
          <p:cNvSpPr/>
          <p:nvPr/>
        </p:nvSpPr>
        <p:spPr>
          <a:xfrm>
            <a:off x="4727765" y="1561601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BD84E601-7129-4EB3-AC78-BFB789CE4B2D}"/>
              </a:ext>
            </a:extLst>
          </p:cNvPr>
          <p:cNvSpPr/>
          <p:nvPr/>
        </p:nvSpPr>
        <p:spPr>
          <a:xfrm>
            <a:off x="3728853" y="2453074"/>
            <a:ext cx="1460664" cy="3918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050"/>
              <a:t>Överspänningsskydd</a:t>
            </a:r>
          </a:p>
        </p:txBody>
      </p:sp>
      <p:sp>
        <p:nvSpPr>
          <p:cNvPr id="22" name="Flowchart: Off-page Connector 21">
            <a:extLst>
              <a:ext uri="{FF2B5EF4-FFF2-40B4-BE49-F238E27FC236}">
                <a16:creationId xmlns:a16="http://schemas.microsoft.com/office/drawing/2014/main" id="{127A9E72-9155-49C3-84E1-B97CD8A908A4}"/>
              </a:ext>
            </a:extLst>
          </p:cNvPr>
          <p:cNvSpPr/>
          <p:nvPr/>
        </p:nvSpPr>
        <p:spPr>
          <a:xfrm>
            <a:off x="3993078" y="4212235"/>
            <a:ext cx="932213" cy="1175653"/>
          </a:xfrm>
          <a:prstGeom prst="flowChartOffpage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200"/>
              <a:t>Växelriktare</a:t>
            </a:r>
          </a:p>
        </p:txBody>
      </p:sp>
      <p:sp>
        <p:nvSpPr>
          <p:cNvPr id="23" name="Flowchart: Decision 22">
            <a:extLst>
              <a:ext uri="{FF2B5EF4-FFF2-40B4-BE49-F238E27FC236}">
                <a16:creationId xmlns:a16="http://schemas.microsoft.com/office/drawing/2014/main" id="{FDAAB8DF-8FF1-4C6B-8454-8B1E41D58233}"/>
              </a:ext>
            </a:extLst>
          </p:cNvPr>
          <p:cNvSpPr/>
          <p:nvPr/>
        </p:nvSpPr>
        <p:spPr>
          <a:xfrm>
            <a:off x="3844636" y="3201752"/>
            <a:ext cx="1229096" cy="476088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100" dirty="0"/>
              <a:t>DC</a:t>
            </a:r>
          </a:p>
          <a:p>
            <a:pPr algn="ctr"/>
            <a:r>
              <a:rPr lang="sv-SE" sz="1100" dirty="0"/>
              <a:t>Brytare</a:t>
            </a:r>
          </a:p>
        </p:txBody>
      </p:sp>
      <p:sp>
        <p:nvSpPr>
          <p:cNvPr id="26" name="Flowchart: Card 25">
            <a:extLst>
              <a:ext uri="{FF2B5EF4-FFF2-40B4-BE49-F238E27FC236}">
                <a16:creationId xmlns:a16="http://schemas.microsoft.com/office/drawing/2014/main" id="{6CD20924-2990-4DDD-9E82-9D46FF212805}"/>
              </a:ext>
            </a:extLst>
          </p:cNvPr>
          <p:cNvSpPr/>
          <p:nvPr/>
        </p:nvSpPr>
        <p:spPr>
          <a:xfrm>
            <a:off x="7824911" y="4471946"/>
            <a:ext cx="1460664" cy="979620"/>
          </a:xfrm>
          <a:prstGeom prst="flowChartPunchedCar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200" dirty="0"/>
              <a:t>A</a:t>
            </a:r>
            <a:r>
              <a:rPr lang="en-SE" sz="1200" dirty="0"/>
              <a:t>C-</a:t>
            </a:r>
            <a:r>
              <a:rPr lang="sv-SE" sz="1200" dirty="0"/>
              <a:t>b</a:t>
            </a:r>
            <a:r>
              <a:rPr lang="en-SE" sz="1200" dirty="0"/>
              <a:t>r</a:t>
            </a:r>
            <a:r>
              <a:rPr lang="sv-SE" sz="1200" dirty="0"/>
              <a:t>y</a:t>
            </a:r>
            <a:r>
              <a:rPr lang="en-SE" sz="1200" dirty="0"/>
              <a:t>t</a:t>
            </a:r>
            <a:r>
              <a:rPr lang="sv-SE" sz="1200" dirty="0"/>
              <a:t>a</a:t>
            </a:r>
            <a:r>
              <a:rPr lang="en-SE" sz="1200" dirty="0"/>
              <a:t>r</a:t>
            </a:r>
            <a:r>
              <a:rPr lang="sv-SE" sz="1200" dirty="0"/>
              <a:t>e</a:t>
            </a:r>
            <a:r>
              <a:rPr lang="en-SE" sz="1200" dirty="0"/>
              <a:t> (</a:t>
            </a:r>
            <a:r>
              <a:rPr lang="sv-SE" sz="1200" dirty="0"/>
              <a:t>l</a:t>
            </a:r>
            <a:r>
              <a:rPr lang="en-SE" sz="1200" dirty="0"/>
              <a:t>å</a:t>
            </a:r>
            <a:r>
              <a:rPr lang="sv-SE" sz="1200" dirty="0"/>
              <a:t>s</a:t>
            </a:r>
            <a:r>
              <a:rPr lang="en-SE" sz="1200" dirty="0"/>
              <a:t>b</a:t>
            </a:r>
            <a:r>
              <a:rPr lang="sv-SE" sz="1200" dirty="0"/>
              <a:t>a</a:t>
            </a:r>
            <a:r>
              <a:rPr lang="en-SE" sz="1200" dirty="0"/>
              <a:t>r)</a:t>
            </a:r>
          </a:p>
          <a:p>
            <a:pPr algn="ctr"/>
            <a:r>
              <a:rPr lang="sv-SE" sz="1200" dirty="0"/>
              <a:t>Överspänningsskydd</a:t>
            </a:r>
          </a:p>
          <a:p>
            <a:pPr algn="ctr"/>
            <a:r>
              <a:rPr lang="en-SE" sz="1200" dirty="0" err="1"/>
              <a:t>Elmätare</a:t>
            </a:r>
            <a:endParaRPr lang="en-SE" sz="1200" dirty="0"/>
          </a:p>
          <a:p>
            <a:pPr algn="ctr"/>
            <a:r>
              <a:rPr lang="en-SE" sz="1200" dirty="0" err="1"/>
              <a:t>Servissäkringar</a:t>
            </a:r>
            <a:endParaRPr lang="sv-SE" sz="1200" dirty="0"/>
          </a:p>
        </p:txBody>
      </p:sp>
      <p:sp>
        <p:nvSpPr>
          <p:cNvPr id="27" name="Flowchart: Card 26">
            <a:extLst>
              <a:ext uri="{FF2B5EF4-FFF2-40B4-BE49-F238E27FC236}">
                <a16:creationId xmlns:a16="http://schemas.microsoft.com/office/drawing/2014/main" id="{E8CF565C-1AFE-44FA-B93F-038396884396}"/>
              </a:ext>
            </a:extLst>
          </p:cNvPr>
          <p:cNvSpPr/>
          <p:nvPr/>
        </p:nvSpPr>
        <p:spPr>
          <a:xfrm>
            <a:off x="6089564" y="688677"/>
            <a:ext cx="801585" cy="700641"/>
          </a:xfrm>
          <a:prstGeom prst="flowChartPunchedCar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200"/>
              <a:t>El skåp Inomhus</a:t>
            </a:r>
          </a:p>
        </p:txBody>
      </p:sp>
      <p:cxnSp>
        <p:nvCxnSpPr>
          <p:cNvPr id="32" name="Connector: Elbow 31" descr="MPPT2&#10;">
            <a:extLst>
              <a:ext uri="{FF2B5EF4-FFF2-40B4-BE49-F238E27FC236}">
                <a16:creationId xmlns:a16="http://schemas.microsoft.com/office/drawing/2014/main" id="{ADB9A11C-B1D6-4865-8C7E-C7156165CA98}"/>
              </a:ext>
            </a:extLst>
          </p:cNvPr>
          <p:cNvCxnSpPr>
            <a:stCxn id="17" idx="2"/>
            <a:endCxn id="21" idx="0"/>
          </p:cNvCxnSpPr>
          <p:nvPr/>
        </p:nvCxnSpPr>
        <p:spPr>
          <a:xfrm rot="16200000" flipH="1">
            <a:off x="3892419" y="1886308"/>
            <a:ext cx="553026" cy="580505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nector: Elbow 33">
            <a:extLst>
              <a:ext uri="{FF2B5EF4-FFF2-40B4-BE49-F238E27FC236}">
                <a16:creationId xmlns:a16="http://schemas.microsoft.com/office/drawing/2014/main" id="{DFFC1427-3F58-43EB-B1BF-77FB7DEEA02F}"/>
              </a:ext>
            </a:extLst>
          </p:cNvPr>
          <p:cNvCxnSpPr>
            <a:stCxn id="21" idx="2"/>
            <a:endCxn id="23" idx="0"/>
          </p:cNvCxnSpPr>
          <p:nvPr/>
        </p:nvCxnSpPr>
        <p:spPr>
          <a:xfrm rot="5400000">
            <a:off x="4280789" y="3023356"/>
            <a:ext cx="356792" cy="1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nector: Elbow 36">
            <a:extLst>
              <a:ext uri="{FF2B5EF4-FFF2-40B4-BE49-F238E27FC236}">
                <a16:creationId xmlns:a16="http://schemas.microsoft.com/office/drawing/2014/main" id="{1FA83FD2-44DF-4137-A2E9-ED32C5E5921A}"/>
              </a:ext>
            </a:extLst>
          </p:cNvPr>
          <p:cNvCxnSpPr>
            <a:stCxn id="23" idx="2"/>
            <a:endCxn id="22" idx="0"/>
          </p:cNvCxnSpPr>
          <p:nvPr/>
        </p:nvCxnSpPr>
        <p:spPr>
          <a:xfrm rot="16200000" flipH="1">
            <a:off x="4191987" y="3945036"/>
            <a:ext cx="534395" cy="1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Connector: Elbow 40">
            <a:extLst>
              <a:ext uri="{FF2B5EF4-FFF2-40B4-BE49-F238E27FC236}">
                <a16:creationId xmlns:a16="http://schemas.microsoft.com/office/drawing/2014/main" id="{6B80C5EA-BFB5-4791-B161-D1057D469C32}"/>
              </a:ext>
            </a:extLst>
          </p:cNvPr>
          <p:cNvCxnSpPr>
            <a:cxnSpLocks/>
            <a:stCxn id="26" idx="0"/>
            <a:endCxn id="27" idx="2"/>
          </p:cNvCxnSpPr>
          <p:nvPr/>
        </p:nvCxnSpPr>
        <p:spPr>
          <a:xfrm rot="16200000" flipV="1">
            <a:off x="5981486" y="1898189"/>
            <a:ext cx="3082628" cy="2064886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>
            <a:extLst>
              <a:ext uri="{FF2B5EF4-FFF2-40B4-BE49-F238E27FC236}">
                <a16:creationId xmlns:a16="http://schemas.microsoft.com/office/drawing/2014/main" id="{9E948ADE-0669-4CE1-8678-9DB5D5651559}"/>
              </a:ext>
            </a:extLst>
          </p:cNvPr>
          <p:cNvSpPr txBox="1"/>
          <p:nvPr/>
        </p:nvSpPr>
        <p:spPr>
          <a:xfrm>
            <a:off x="3099665" y="4459706"/>
            <a:ext cx="9642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1200" dirty="0"/>
              <a:t>Har inbyggd </a:t>
            </a:r>
          </a:p>
          <a:p>
            <a:r>
              <a:rPr lang="sv-SE" sz="1200" dirty="0"/>
              <a:t>DC brytare </a:t>
            </a: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219D4BB2-19E4-4930-9E37-EA1DC4C928F2}"/>
              </a:ext>
            </a:extLst>
          </p:cNvPr>
          <p:cNvSpPr/>
          <p:nvPr/>
        </p:nvSpPr>
        <p:spPr>
          <a:xfrm>
            <a:off x="5991592" y="2709313"/>
            <a:ext cx="997527" cy="4426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Smart </a:t>
            </a:r>
            <a:r>
              <a:rPr lang="en-US" sz="1400" dirty="0" err="1"/>
              <a:t>mätare</a:t>
            </a:r>
            <a:endParaRPr lang="en-US" sz="1400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876E2B98-01EE-4927-88EC-5D41F754E3DD}"/>
              </a:ext>
            </a:extLst>
          </p:cNvPr>
          <p:cNvSpPr/>
          <p:nvPr/>
        </p:nvSpPr>
        <p:spPr>
          <a:xfrm>
            <a:off x="1405642" y="510641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64529EB5-1486-4CE4-A566-725C141CDFD2}"/>
              </a:ext>
            </a:extLst>
          </p:cNvPr>
          <p:cNvSpPr/>
          <p:nvPr/>
        </p:nvSpPr>
        <p:spPr>
          <a:xfrm>
            <a:off x="1987533" y="510640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3A41E987-2068-46A5-916B-A631104D4B01}"/>
              </a:ext>
            </a:extLst>
          </p:cNvPr>
          <p:cNvSpPr/>
          <p:nvPr/>
        </p:nvSpPr>
        <p:spPr>
          <a:xfrm>
            <a:off x="1405642" y="849088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D30BA424-44D4-424F-AD54-6C0FD68F47CA}"/>
              </a:ext>
            </a:extLst>
          </p:cNvPr>
          <p:cNvSpPr/>
          <p:nvPr/>
        </p:nvSpPr>
        <p:spPr>
          <a:xfrm>
            <a:off x="1987533" y="849087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978722BA-04DA-44E4-BF1F-2DDDF1C8D67E}"/>
              </a:ext>
            </a:extLst>
          </p:cNvPr>
          <p:cNvSpPr/>
          <p:nvPr/>
        </p:nvSpPr>
        <p:spPr>
          <a:xfrm>
            <a:off x="1405642" y="1199409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DAD0D6A8-B742-47D7-B842-FDE06BCA20FB}"/>
              </a:ext>
            </a:extLst>
          </p:cNvPr>
          <p:cNvSpPr/>
          <p:nvPr/>
        </p:nvSpPr>
        <p:spPr>
          <a:xfrm>
            <a:off x="1987533" y="1199408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3A122349-77A7-410E-8953-68218DCC2ED7}"/>
              </a:ext>
            </a:extLst>
          </p:cNvPr>
          <p:cNvSpPr/>
          <p:nvPr/>
        </p:nvSpPr>
        <p:spPr>
          <a:xfrm>
            <a:off x="1405642" y="1549729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FC0D2CDE-17E0-4AE6-98D2-1FD7F057E2DB}"/>
              </a:ext>
            </a:extLst>
          </p:cNvPr>
          <p:cNvSpPr/>
          <p:nvPr/>
        </p:nvSpPr>
        <p:spPr>
          <a:xfrm>
            <a:off x="1987533" y="1549728"/>
            <a:ext cx="581891" cy="33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pic>
        <p:nvPicPr>
          <p:cNvPr id="63" name="Picture 62" descr="A picture containing table, cup, coffee, light&#10;&#10;Description automatically generated">
            <a:extLst>
              <a:ext uri="{FF2B5EF4-FFF2-40B4-BE49-F238E27FC236}">
                <a16:creationId xmlns:a16="http://schemas.microsoft.com/office/drawing/2014/main" id="{A1AD1AF5-D71E-4FBF-AFD0-41258F06AF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680132" y="461327"/>
            <a:ext cx="790575" cy="1076528"/>
          </a:xfrm>
          <a:prstGeom prst="rect">
            <a:avLst/>
          </a:prstGeom>
        </p:spPr>
      </p:pic>
      <p:pic>
        <p:nvPicPr>
          <p:cNvPr id="64" name="Picture 63" descr="A picture containing table, cup, coffee, light&#10;&#10;Description automatically generated">
            <a:extLst>
              <a:ext uri="{FF2B5EF4-FFF2-40B4-BE49-F238E27FC236}">
                <a16:creationId xmlns:a16="http://schemas.microsoft.com/office/drawing/2014/main" id="{B0592B09-7EE7-4B1C-BD30-371C784DB3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303154" y="461327"/>
            <a:ext cx="790575" cy="1076528"/>
          </a:xfrm>
          <a:prstGeom prst="rect">
            <a:avLst/>
          </a:prstGeom>
        </p:spPr>
      </p:pic>
      <p:cxnSp>
        <p:nvCxnSpPr>
          <p:cNvPr id="66" name="Connector: Elbow 65">
            <a:extLst>
              <a:ext uri="{FF2B5EF4-FFF2-40B4-BE49-F238E27FC236}">
                <a16:creationId xmlns:a16="http://schemas.microsoft.com/office/drawing/2014/main" id="{D9EE6E33-A051-4BD4-9A0A-65957836DF72}"/>
              </a:ext>
            </a:extLst>
          </p:cNvPr>
          <p:cNvCxnSpPr>
            <a:cxnSpLocks/>
            <a:stCxn id="22" idx="3"/>
            <a:endCxn id="27" idx="1"/>
          </p:cNvCxnSpPr>
          <p:nvPr/>
        </p:nvCxnSpPr>
        <p:spPr>
          <a:xfrm flipV="1">
            <a:off x="4925291" y="1038998"/>
            <a:ext cx="1164273" cy="3761064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>
            <a:extLst>
              <a:ext uri="{FF2B5EF4-FFF2-40B4-BE49-F238E27FC236}">
                <a16:creationId xmlns:a16="http://schemas.microsoft.com/office/drawing/2014/main" id="{EAED5173-246E-4855-A07D-4429EB46C817}"/>
              </a:ext>
            </a:extLst>
          </p:cNvPr>
          <p:cNvCxnSpPr>
            <a:cxnSpLocks/>
          </p:cNvCxnSpPr>
          <p:nvPr/>
        </p:nvCxnSpPr>
        <p:spPr>
          <a:xfrm>
            <a:off x="6891149" y="1182494"/>
            <a:ext cx="207244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TextBox 75">
            <a:extLst>
              <a:ext uri="{FF2B5EF4-FFF2-40B4-BE49-F238E27FC236}">
                <a16:creationId xmlns:a16="http://schemas.microsoft.com/office/drawing/2014/main" id="{486D8750-CD90-4C36-A4FB-202E709B033B}"/>
              </a:ext>
            </a:extLst>
          </p:cNvPr>
          <p:cNvSpPr txBox="1"/>
          <p:nvPr/>
        </p:nvSpPr>
        <p:spPr>
          <a:xfrm>
            <a:off x="10093729" y="650271"/>
            <a:ext cx="6367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Load</a:t>
            </a:r>
          </a:p>
        </p:txBody>
      </p:sp>
      <p:cxnSp>
        <p:nvCxnSpPr>
          <p:cNvPr id="55" name="Koppling: vinklad 54">
            <a:extLst>
              <a:ext uri="{FF2B5EF4-FFF2-40B4-BE49-F238E27FC236}">
                <a16:creationId xmlns:a16="http://schemas.microsoft.com/office/drawing/2014/main" id="{199E36AF-CEB5-4345-A93E-85A7CA32E15B}"/>
              </a:ext>
            </a:extLst>
          </p:cNvPr>
          <p:cNvCxnSpPr>
            <a:stCxn id="47" idx="2"/>
            <a:endCxn id="21" idx="1"/>
          </p:cNvCxnSpPr>
          <p:nvPr/>
        </p:nvCxnSpPr>
        <p:spPr>
          <a:xfrm rot="16200000" flipH="1">
            <a:off x="2623245" y="1543409"/>
            <a:ext cx="760842" cy="1450374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ruta 55">
            <a:extLst>
              <a:ext uri="{FF2B5EF4-FFF2-40B4-BE49-F238E27FC236}">
                <a16:creationId xmlns:a16="http://schemas.microsoft.com/office/drawing/2014/main" id="{444E7543-088E-477D-AC49-40AE48928B29}"/>
              </a:ext>
            </a:extLst>
          </p:cNvPr>
          <p:cNvSpPr txBox="1"/>
          <p:nvPr/>
        </p:nvSpPr>
        <p:spPr>
          <a:xfrm>
            <a:off x="2224876" y="2326901"/>
            <a:ext cx="55335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SE" sz="1000" dirty="0"/>
              <a:t>M</a:t>
            </a:r>
            <a:r>
              <a:rPr lang="sv-SE" sz="1000" dirty="0"/>
              <a:t>P</a:t>
            </a:r>
            <a:r>
              <a:rPr lang="en-SE" sz="1000" dirty="0"/>
              <a:t>P</a:t>
            </a:r>
            <a:r>
              <a:rPr lang="sv-SE" sz="1000" dirty="0"/>
              <a:t>T</a:t>
            </a:r>
            <a:r>
              <a:rPr lang="en-SE" sz="1000" dirty="0"/>
              <a:t>1</a:t>
            </a:r>
            <a:endParaRPr lang="sv-SE" sz="1000" dirty="0"/>
          </a:p>
        </p:txBody>
      </p:sp>
      <p:sp>
        <p:nvSpPr>
          <p:cNvPr id="57" name="textruta 56">
            <a:extLst>
              <a:ext uri="{FF2B5EF4-FFF2-40B4-BE49-F238E27FC236}">
                <a16:creationId xmlns:a16="http://schemas.microsoft.com/office/drawing/2014/main" id="{36512EDB-BD69-4D95-A7B9-FE877289EAC8}"/>
              </a:ext>
            </a:extLst>
          </p:cNvPr>
          <p:cNvSpPr txBox="1"/>
          <p:nvPr/>
        </p:nvSpPr>
        <p:spPr>
          <a:xfrm>
            <a:off x="3862203" y="1938077"/>
            <a:ext cx="55335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SE" sz="1000" dirty="0"/>
              <a:t>M</a:t>
            </a:r>
            <a:r>
              <a:rPr lang="sv-SE" sz="1000" dirty="0"/>
              <a:t>P</a:t>
            </a:r>
            <a:r>
              <a:rPr lang="en-SE" sz="1000" dirty="0"/>
              <a:t>P</a:t>
            </a:r>
            <a:r>
              <a:rPr lang="sv-SE" sz="1000" dirty="0"/>
              <a:t>T</a:t>
            </a:r>
            <a:r>
              <a:rPr lang="en-SE" sz="1000" dirty="0"/>
              <a:t>2</a:t>
            </a:r>
            <a:endParaRPr lang="sv-SE" sz="1000" dirty="0"/>
          </a:p>
        </p:txBody>
      </p:sp>
      <p:sp>
        <p:nvSpPr>
          <p:cNvPr id="91" name="textruta 90">
            <a:extLst>
              <a:ext uri="{FF2B5EF4-FFF2-40B4-BE49-F238E27FC236}">
                <a16:creationId xmlns:a16="http://schemas.microsoft.com/office/drawing/2014/main" id="{9E38BD7C-24C3-4C8D-93A8-94158AA599FA}"/>
              </a:ext>
            </a:extLst>
          </p:cNvPr>
          <p:cNvSpPr txBox="1"/>
          <p:nvPr/>
        </p:nvSpPr>
        <p:spPr>
          <a:xfrm>
            <a:off x="8044369" y="5451566"/>
            <a:ext cx="103105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SE" sz="1000" dirty="0"/>
              <a:t>F</a:t>
            </a:r>
            <a:r>
              <a:rPr lang="sv-SE" sz="1000" dirty="0"/>
              <a:t>a</a:t>
            </a:r>
            <a:r>
              <a:rPr lang="en-SE" sz="1000" dirty="0"/>
              <a:t>s</a:t>
            </a:r>
            <a:r>
              <a:rPr lang="sv-SE" sz="1000" dirty="0"/>
              <a:t>a</a:t>
            </a:r>
            <a:r>
              <a:rPr lang="en-SE" sz="1000" dirty="0"/>
              <a:t>d</a:t>
            </a:r>
            <a:r>
              <a:rPr lang="sv-SE" sz="1000" dirty="0"/>
              <a:t>m</a:t>
            </a:r>
            <a:r>
              <a:rPr lang="en-SE" sz="1000" dirty="0"/>
              <a:t>ä</a:t>
            </a:r>
            <a:r>
              <a:rPr lang="sv-SE" sz="1000" dirty="0"/>
              <a:t>t</a:t>
            </a:r>
            <a:r>
              <a:rPr lang="en-SE" sz="1000" dirty="0"/>
              <a:t>a</a:t>
            </a:r>
            <a:r>
              <a:rPr lang="sv-SE" sz="1000" dirty="0"/>
              <a:t>r</a:t>
            </a:r>
            <a:r>
              <a:rPr lang="en-SE" sz="1000" dirty="0"/>
              <a:t>s</a:t>
            </a:r>
            <a:r>
              <a:rPr lang="sv-SE" sz="1000" dirty="0"/>
              <a:t>k</a:t>
            </a:r>
            <a:r>
              <a:rPr lang="en-SE" sz="1000" dirty="0"/>
              <a:t>å</a:t>
            </a:r>
            <a:r>
              <a:rPr lang="sv-SE" sz="1000" dirty="0"/>
              <a:t>p</a:t>
            </a:r>
          </a:p>
        </p:txBody>
      </p:sp>
    </p:spTree>
    <p:extLst>
      <p:ext uri="{BB962C8B-B14F-4D97-AF65-F5344CB8AC3E}">
        <p14:creationId xmlns:p14="http://schemas.microsoft.com/office/powerpoint/2010/main" val="37773586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58</Words>
  <Application>Microsoft Office PowerPoint</Application>
  <PresentationFormat>Bredbild</PresentationFormat>
  <Paragraphs>16</Paragraphs>
  <Slides>1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PowerPoint-presentation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Reza Ghorbani</dc:creator>
  <cp:lastModifiedBy>Magnus Ringdahl</cp:lastModifiedBy>
  <cp:revision>7</cp:revision>
  <dcterms:created xsi:type="dcterms:W3CDTF">2019-12-15T13:55:45Z</dcterms:created>
  <dcterms:modified xsi:type="dcterms:W3CDTF">2020-01-03T19:34:11Z</dcterms:modified>
</cp:coreProperties>
</file>