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3CFA5-F52B-427F-BE1A-30CC0087B3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3B57C7-C170-4007-9EEB-CC53CBEE87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D5663A-6F1D-49FE-A2ED-3F98ED240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CA7A66-5B75-45C0-910C-18020BF46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C0683-15BC-4B1A-837D-CEB9138724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892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32DF6-A3CC-409E-B3C3-CF6D611E3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2AE578-20B7-4CE9-9131-D42756426C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A76DDE-93E6-4124-9625-0C8F5AB4B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B8C89-9166-4D09-B298-91912345B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0B88B5-EAA5-4EA4-B499-B05CE9962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326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3C38A-3583-41CE-960A-C9BC8159E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466E01-A822-4BB5-BB92-6AF9389F9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C88D9-C60A-4436-A595-F51FF8611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6D936C-96CC-46B9-B495-626813C3D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303C0-426B-4070-94AE-680CDD5D1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193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D515E-6C0B-4082-9C19-6FC853144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3E4716-FC61-4E98-A668-A0C00E5708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3E8262-19AB-4392-9221-ACBFA233A9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0A2E54-CBA0-4DBF-965F-7D172E7CF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305BDD-9BE7-473A-AEB6-C66FAD2A0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836AE-3047-481D-8096-60C7C38AD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67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9604C-1114-40C3-A42F-F7A739E74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91A97C-7ECF-4C30-B3A7-83D3AC689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3DBF9A-11A5-4C4C-9E23-B0440FEBD4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7B6E88-D5C3-408E-BF5A-55EA90F063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EB72A1-8ED0-443E-95A2-3A2D20F2F7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5FBCDC-D4D4-44A6-9C8F-816F04C02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B6E608-9989-44D7-AB66-544ADDDAB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53F889-363F-4B96-B194-468504BD4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025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AC463-B222-41EB-A2B3-38C06ABA1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3846B4-3AE7-4629-890C-F46674722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586041-6E43-46B4-AF18-2FE5B9F1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CA489D-9254-40AE-B213-4FD4A2F1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109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0872F2-83BC-4F09-876E-995804682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6AF8A-1B92-45D1-8075-89CC1292B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CE34C-36DE-419E-B211-824B9F9C3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604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575E9-168D-45E6-B67A-2F6D19363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526A0A-F5D5-45B9-9253-8419C9E60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161296-AA1C-4962-ACEA-1955F7A6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4D7197-48D1-4F32-9824-824E6DA29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61BD0-7DF1-415D-AC44-B24834DD3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06263B-1405-48C0-A848-E18693863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954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C4341-6DDD-45F8-9813-AAD603575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6F287E-9978-44A4-9C52-44C2778BBF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E07768-1F5C-4C5E-AF8F-EA92D57AD6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1E5DBA-9703-4D0D-B573-01368996B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149A50-6315-45EC-9AB2-EACC1F42B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07A686-BFC2-4859-9282-66DD25D90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0429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EE088-34F9-4E18-90F9-489C48F86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51645E-8A4C-4BFC-A309-214B5EBCD5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1DF6AA-C5AE-487E-9801-70F2A4FE6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67754B-F2C7-4CC5-843A-934B701C6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F1F08-E415-4194-9003-6C764C034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524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BAF9BF-D89E-4F40-9D47-BB11366169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31F3FC-B652-46FF-9665-C7B888D2FE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8F387-0712-4A18-B8BC-E9F235B84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D4F09-3979-4DBC-B488-6753E61DA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6C770-8A2E-4143-9016-F78141ECE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958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D4C995-FD8F-4993-9353-14B867AF5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D10705-85D1-48D2-8E62-C3C0751CAF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375537-2110-47B0-BA89-7D3172BA56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79BAC-960A-404D-B4E7-B78631227C09}" type="datetimeFigureOut">
              <a:rPr lang="en-US" smtClean="0"/>
              <a:t>10/21/2020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B11DE-402E-42F8-AC45-B30620159D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3F403-F026-40EB-BACB-BF3E06F29F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AEBE8-258E-491A-8164-E7BDAB20A5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521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48ACD-FA07-42EE-8F02-29D9F98709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EDA64C-7591-4825-8A24-75E1A066E8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34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EE750511-40F9-41B9-9342-9F44F4CF29FA}"/>
              </a:ext>
            </a:extLst>
          </p:cNvPr>
          <p:cNvSpPr/>
          <p:nvPr/>
        </p:nvSpPr>
        <p:spPr>
          <a:xfrm>
            <a:off x="5711114" y="2411506"/>
            <a:ext cx="1606475" cy="1947134"/>
          </a:xfrm>
          <a:prstGeom prst="rect">
            <a:avLst/>
          </a:prstGeom>
          <a:pattFill prst="pct5">
            <a:fgClr>
              <a:schemeClr val="tx1"/>
            </a:fgClr>
            <a:bgClr>
              <a:schemeClr val="bg1"/>
            </a:bgClr>
          </a:pattFill>
          <a:ln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853E04-68CB-4CEA-85BB-76B87573F503}"/>
              </a:ext>
            </a:extLst>
          </p:cNvPr>
          <p:cNvSpPr/>
          <p:nvPr/>
        </p:nvSpPr>
        <p:spPr>
          <a:xfrm>
            <a:off x="4104639" y="2411506"/>
            <a:ext cx="1606475" cy="19471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C01BE2-674F-4663-B6CF-1F2325D234C0}"/>
              </a:ext>
            </a:extLst>
          </p:cNvPr>
          <p:cNvSpPr/>
          <p:nvPr/>
        </p:nvSpPr>
        <p:spPr>
          <a:xfrm>
            <a:off x="3627120" y="2577652"/>
            <a:ext cx="477519" cy="89288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FFBF684-742C-4384-8CE1-C0D79DAE933A}"/>
              </a:ext>
            </a:extLst>
          </p:cNvPr>
          <p:cNvCxnSpPr/>
          <p:nvPr/>
        </p:nvCxnSpPr>
        <p:spPr>
          <a:xfrm>
            <a:off x="5571386" y="2889026"/>
            <a:ext cx="0" cy="1011219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9C35B10-AA78-472A-85CD-9399DD8FF34E}"/>
              </a:ext>
            </a:extLst>
          </p:cNvPr>
          <p:cNvSpPr txBox="1"/>
          <p:nvPr/>
        </p:nvSpPr>
        <p:spPr>
          <a:xfrm>
            <a:off x="4927002" y="3200407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8.5m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6A5B1A-1765-42AD-BDA1-162D120030E5}"/>
              </a:ext>
            </a:extLst>
          </p:cNvPr>
          <p:cNvSpPr txBox="1"/>
          <p:nvPr/>
        </p:nvSpPr>
        <p:spPr>
          <a:xfrm>
            <a:off x="4612282" y="4592001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5.5m</a:t>
            </a:r>
            <a:endParaRPr lang="en-US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2B42B6A-9BCC-479C-86BB-B08D231D5BAF}"/>
              </a:ext>
            </a:extLst>
          </p:cNvPr>
          <p:cNvCxnSpPr>
            <a:cxnSpLocks/>
          </p:cNvCxnSpPr>
          <p:nvPr/>
        </p:nvCxnSpPr>
        <p:spPr>
          <a:xfrm>
            <a:off x="4580965" y="4524480"/>
            <a:ext cx="692075" cy="0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3C353F3-4E10-43EC-87C6-53AD5584A825}"/>
              </a:ext>
            </a:extLst>
          </p:cNvPr>
          <p:cNvSpPr txBox="1"/>
          <p:nvPr/>
        </p:nvSpPr>
        <p:spPr>
          <a:xfrm>
            <a:off x="3563289" y="2103148"/>
            <a:ext cx="660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1.7m</a:t>
            </a:r>
            <a:endParaRPr lang="en-US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D7A3517-33DE-42AE-9A98-9137CE1AE3DA}"/>
              </a:ext>
            </a:extLst>
          </p:cNvPr>
          <p:cNvCxnSpPr>
            <a:cxnSpLocks/>
          </p:cNvCxnSpPr>
          <p:nvPr/>
        </p:nvCxnSpPr>
        <p:spPr>
          <a:xfrm>
            <a:off x="3688080" y="2482626"/>
            <a:ext cx="346037" cy="0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B035FDB-CAEC-47EC-849F-63FB1F081A0C}"/>
              </a:ext>
            </a:extLst>
          </p:cNvPr>
          <p:cNvCxnSpPr>
            <a:cxnSpLocks/>
          </p:cNvCxnSpPr>
          <p:nvPr/>
        </p:nvCxnSpPr>
        <p:spPr>
          <a:xfrm>
            <a:off x="3507232" y="2745597"/>
            <a:ext cx="0" cy="505610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F55B47C8-F61E-467E-8ADE-46BFE1B440E2}"/>
              </a:ext>
            </a:extLst>
          </p:cNvPr>
          <p:cNvSpPr txBox="1"/>
          <p:nvPr/>
        </p:nvSpPr>
        <p:spPr>
          <a:xfrm>
            <a:off x="2874743" y="2745597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4.0 m</a:t>
            </a:r>
            <a:endParaRPr lang="en-US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42451AB-40EE-4AC4-B7EA-EE6041ACA655}"/>
              </a:ext>
            </a:extLst>
          </p:cNvPr>
          <p:cNvCxnSpPr>
            <a:cxnSpLocks/>
            <a:stCxn id="25" idx="3"/>
          </p:cNvCxnSpPr>
          <p:nvPr/>
        </p:nvCxnSpPr>
        <p:spPr>
          <a:xfrm flipV="1">
            <a:off x="2618477" y="1727200"/>
            <a:ext cx="5418083" cy="424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9BECE0A9-8120-4B74-9070-950D945601CC}"/>
              </a:ext>
            </a:extLst>
          </p:cNvPr>
          <p:cNvSpPr/>
          <p:nvPr/>
        </p:nvSpPr>
        <p:spPr>
          <a:xfrm>
            <a:off x="5618480" y="1488075"/>
            <a:ext cx="223520" cy="1937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E1CEDBEF-579A-4F14-AFA4-FAB07ACEF587}"/>
              </a:ext>
            </a:extLst>
          </p:cNvPr>
          <p:cNvCxnSpPr>
            <a:cxnSpLocks/>
          </p:cNvCxnSpPr>
          <p:nvPr/>
        </p:nvCxnSpPr>
        <p:spPr>
          <a:xfrm>
            <a:off x="4803223" y="1845214"/>
            <a:ext cx="0" cy="505610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316D1F8A-315A-493D-A97B-892C5800B7FA}"/>
              </a:ext>
            </a:extLst>
          </p:cNvPr>
          <p:cNvSpPr txBox="1"/>
          <p:nvPr/>
        </p:nvSpPr>
        <p:spPr>
          <a:xfrm>
            <a:off x="4803223" y="1935206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4.0 m</a:t>
            </a: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F8792D-D375-4128-82DF-D117E52F2F47}"/>
              </a:ext>
            </a:extLst>
          </p:cNvPr>
          <p:cNvSpPr txBox="1"/>
          <p:nvPr/>
        </p:nvSpPr>
        <p:spPr>
          <a:xfrm>
            <a:off x="5742544" y="1224706"/>
            <a:ext cx="2121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Dagvattenanslutning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A2B2F6-2B1A-4B14-8C15-A0BD2C7972FF}"/>
              </a:ext>
            </a:extLst>
          </p:cNvPr>
          <p:cNvSpPr txBox="1"/>
          <p:nvPr/>
        </p:nvSpPr>
        <p:spPr>
          <a:xfrm>
            <a:off x="1454504" y="1584960"/>
            <a:ext cx="1163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Tomtgräns</a:t>
            </a:r>
            <a:endParaRPr lang="en-US" dirty="0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D6D630B3-17B8-4886-B9B3-1699787A2A08}"/>
              </a:ext>
            </a:extLst>
          </p:cNvPr>
          <p:cNvCxnSpPr>
            <a:cxnSpLocks/>
          </p:cNvCxnSpPr>
          <p:nvPr/>
        </p:nvCxnSpPr>
        <p:spPr>
          <a:xfrm>
            <a:off x="7191987" y="3684459"/>
            <a:ext cx="346733" cy="0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A18FB2F-0606-4A7F-A352-9EC11E33DBAE}"/>
              </a:ext>
            </a:extLst>
          </p:cNvPr>
          <p:cNvCxnSpPr>
            <a:cxnSpLocks/>
          </p:cNvCxnSpPr>
          <p:nvPr/>
        </p:nvCxnSpPr>
        <p:spPr>
          <a:xfrm>
            <a:off x="5711114" y="1747142"/>
            <a:ext cx="0" cy="66436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66A8DE7F-4319-41F4-9617-427F7E6C71A3}"/>
              </a:ext>
            </a:extLst>
          </p:cNvPr>
          <p:cNvSpPr txBox="1"/>
          <p:nvPr/>
        </p:nvSpPr>
        <p:spPr>
          <a:xfrm>
            <a:off x="7457316" y="3499793"/>
            <a:ext cx="1574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Grannfastighet</a:t>
            </a:r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FE0E71B-6482-4667-8F81-A90B7AB47FFA}"/>
              </a:ext>
            </a:extLst>
          </p:cNvPr>
          <p:cNvSpPr txBox="1"/>
          <p:nvPr/>
        </p:nvSpPr>
        <p:spPr>
          <a:xfrm>
            <a:off x="3218363" y="1320216"/>
            <a:ext cx="522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Väg</a:t>
            </a:r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AE328FB-AE5F-4E19-9606-FB7FD2F8377B}"/>
              </a:ext>
            </a:extLst>
          </p:cNvPr>
          <p:cNvSpPr txBox="1"/>
          <p:nvPr/>
        </p:nvSpPr>
        <p:spPr>
          <a:xfrm>
            <a:off x="2305254" y="4172634"/>
            <a:ext cx="2005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Utbyggnad med krypgrund</a:t>
            </a:r>
            <a:endParaRPr lang="en-US" dirty="0"/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8A2218AE-0395-40B9-B430-9F5BA522EAB7}"/>
              </a:ext>
            </a:extLst>
          </p:cNvPr>
          <p:cNvCxnSpPr>
            <a:cxnSpLocks/>
          </p:cNvCxnSpPr>
          <p:nvPr/>
        </p:nvCxnSpPr>
        <p:spPr>
          <a:xfrm flipH="1">
            <a:off x="3282276" y="3352807"/>
            <a:ext cx="476584" cy="738093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05CF5EAA-613B-4D28-B698-608A6ED297D4}"/>
              </a:ext>
            </a:extLst>
          </p:cNvPr>
          <p:cNvCxnSpPr>
            <a:cxnSpLocks/>
          </p:cNvCxnSpPr>
          <p:nvPr/>
        </p:nvCxnSpPr>
        <p:spPr>
          <a:xfrm flipH="1">
            <a:off x="3900218" y="4172634"/>
            <a:ext cx="410072" cy="728067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6A46AF23-101B-4153-8717-8B802138E759}"/>
              </a:ext>
            </a:extLst>
          </p:cNvPr>
          <p:cNvSpPr txBox="1"/>
          <p:nvPr/>
        </p:nvSpPr>
        <p:spPr>
          <a:xfrm>
            <a:off x="3049815" y="4940340"/>
            <a:ext cx="1687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Hus med källare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419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17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Oscar Ohlsson</dc:creator>
  <cp:lastModifiedBy>Oscar Ohlsson</cp:lastModifiedBy>
  <cp:revision>17</cp:revision>
  <dcterms:created xsi:type="dcterms:W3CDTF">2020-10-21T17:16:23Z</dcterms:created>
  <dcterms:modified xsi:type="dcterms:W3CDTF">2020-10-21T17:35:02Z</dcterms:modified>
</cp:coreProperties>
</file>