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sv-S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32" autoAdjust="0"/>
    <p:restoredTop sz="94660"/>
  </p:normalViewPr>
  <p:slideViewPr>
    <p:cSldViewPr snapToGrid="0">
      <p:cViewPr varScale="1">
        <p:scale>
          <a:sx n="62" d="100"/>
          <a:sy n="62" d="100"/>
        </p:scale>
        <p:origin x="56" y="1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Rubrik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19D7B9ED-48B8-4464-996C-6028BF929D4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Underrubrik 2">
            <a:extLst>
              <a:ext uri="{FF2B5EF4-FFF2-40B4-BE49-F238E27FC236}">
                <a16:creationId xmlns:a16="http://schemas.microsoft.com/office/drawing/2014/main" id="{84D9413A-E3C4-4B45-B938-D0DAEAC5B05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v-SE"/>
              <a:t>Klicka här för att ändra mall för underrubrikformat</a:t>
            </a:r>
          </a:p>
        </p:txBody>
      </p:sp>
      <p:sp>
        <p:nvSpPr>
          <p:cNvPr id="4" name="Platshållare för datum 3">
            <a:extLst>
              <a:ext uri="{FF2B5EF4-FFF2-40B4-BE49-F238E27FC236}">
                <a16:creationId xmlns:a16="http://schemas.microsoft.com/office/drawing/2014/main" id="{7A4E1D92-D851-4ED8-97FD-2D5F190BAB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82ECF-715F-4ECC-BC3B-8D0AF38C6820}" type="datetimeFigureOut">
              <a:rPr lang="sv-SE" smtClean="0"/>
              <a:t>2021-01-19</a:t>
            </a:fld>
            <a:endParaRPr lang="sv-SE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1196D9A9-F51D-4862-8D22-DD6434B1B1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A81CE981-D3AD-49AE-B0F2-8C4515D831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F51E35-EA27-4F81-AF9C-322417F35585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4840572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Rubrik och innehål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06FD3ACB-12E0-4D06-A93B-0362B8A861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innehåll 2">
            <a:extLst>
              <a:ext uri="{FF2B5EF4-FFF2-40B4-BE49-F238E27FC236}">
                <a16:creationId xmlns:a16="http://schemas.microsoft.com/office/drawing/2014/main" id="{2A66AB0E-B1CE-412F-A43F-FA65AB5C390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Platshållare för datum 3">
            <a:extLst>
              <a:ext uri="{FF2B5EF4-FFF2-40B4-BE49-F238E27FC236}">
                <a16:creationId xmlns:a16="http://schemas.microsoft.com/office/drawing/2014/main" id="{E4F4177F-6DB9-4A14-BEF1-1A42954FB0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82ECF-715F-4ECC-BC3B-8D0AF38C6820}" type="datetimeFigureOut">
              <a:rPr lang="sv-SE" smtClean="0"/>
              <a:t>2021-01-19</a:t>
            </a:fld>
            <a:endParaRPr lang="sv-SE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8ECF47BC-92EB-4FB7-8608-DCE0549F14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D5BC5491-C8A1-452E-B47E-0C0A19D333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F51E35-EA27-4F81-AF9C-322417F35585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11655139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vsnittsrub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3CD1B584-523A-463D-B138-23F78A1948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text 2">
            <a:extLst>
              <a:ext uri="{FF2B5EF4-FFF2-40B4-BE49-F238E27FC236}">
                <a16:creationId xmlns:a16="http://schemas.microsoft.com/office/drawing/2014/main" id="{502B5C48-645A-4CCB-9214-EC45D2FAD16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4" name="Platshållare för datum 3">
            <a:extLst>
              <a:ext uri="{FF2B5EF4-FFF2-40B4-BE49-F238E27FC236}">
                <a16:creationId xmlns:a16="http://schemas.microsoft.com/office/drawing/2014/main" id="{8C21616A-EB4E-45F9-9C56-533ED8D531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82ECF-715F-4ECC-BC3B-8D0AF38C6820}" type="datetimeFigureOut">
              <a:rPr lang="sv-SE" smtClean="0"/>
              <a:t>2021-01-19</a:t>
            </a:fld>
            <a:endParaRPr lang="sv-SE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28C0AC21-2BD6-4B4B-A68D-5691A320F6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6985AC0D-2B0F-4B92-9463-DDC776D06C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F51E35-EA27-4F81-AF9C-322417F35585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3248117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vå del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ABD14282-34F7-40C1-B697-0786FDF557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innehåll 2">
            <a:extLst>
              <a:ext uri="{FF2B5EF4-FFF2-40B4-BE49-F238E27FC236}">
                <a16:creationId xmlns:a16="http://schemas.microsoft.com/office/drawing/2014/main" id="{86724DC5-574C-4AA6-BE89-C025F1F352B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Platshållare för innehåll 3">
            <a:extLst>
              <a:ext uri="{FF2B5EF4-FFF2-40B4-BE49-F238E27FC236}">
                <a16:creationId xmlns:a16="http://schemas.microsoft.com/office/drawing/2014/main" id="{60971813-9C9F-483A-9B3E-8A2BFA26B91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5" name="Platshållare för datum 4">
            <a:extLst>
              <a:ext uri="{FF2B5EF4-FFF2-40B4-BE49-F238E27FC236}">
                <a16:creationId xmlns:a16="http://schemas.microsoft.com/office/drawing/2014/main" id="{ADFE9DF5-3302-4658-867A-97E168C369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82ECF-715F-4ECC-BC3B-8D0AF38C6820}" type="datetimeFigureOut">
              <a:rPr lang="sv-SE" smtClean="0"/>
              <a:t>2021-01-19</a:t>
            </a:fld>
            <a:endParaRPr lang="sv-SE"/>
          </a:p>
        </p:txBody>
      </p:sp>
      <p:sp>
        <p:nvSpPr>
          <p:cNvPr id="6" name="Platshållare för sidfot 5">
            <a:extLst>
              <a:ext uri="{FF2B5EF4-FFF2-40B4-BE49-F238E27FC236}">
                <a16:creationId xmlns:a16="http://schemas.microsoft.com/office/drawing/2014/main" id="{5849C6E3-7F88-4CA2-8D8A-F1F0D73945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7" name="Platshållare för bildnummer 6">
            <a:extLst>
              <a:ext uri="{FF2B5EF4-FFF2-40B4-BE49-F238E27FC236}">
                <a16:creationId xmlns:a16="http://schemas.microsoft.com/office/drawing/2014/main" id="{14528BA5-CF52-44C5-ABAE-8F5D60191B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F51E35-EA27-4F81-AF9C-322417F35585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9655062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Jämföre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2F1E0E11-1C79-4E15-B4F0-3A2E7E5636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text 2">
            <a:extLst>
              <a:ext uri="{FF2B5EF4-FFF2-40B4-BE49-F238E27FC236}">
                <a16:creationId xmlns:a16="http://schemas.microsoft.com/office/drawing/2014/main" id="{A3D3818E-4BB5-4CBE-9868-CD9AE4D50F3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4" name="Platshållare för innehåll 3">
            <a:extLst>
              <a:ext uri="{FF2B5EF4-FFF2-40B4-BE49-F238E27FC236}">
                <a16:creationId xmlns:a16="http://schemas.microsoft.com/office/drawing/2014/main" id="{E1B075D7-6938-4C91-97E1-7C6215062E2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5" name="Platshållare för text 4">
            <a:extLst>
              <a:ext uri="{FF2B5EF4-FFF2-40B4-BE49-F238E27FC236}">
                <a16:creationId xmlns:a16="http://schemas.microsoft.com/office/drawing/2014/main" id="{6C7FF03D-04EE-4A7C-B0C3-ED08E75695E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6" name="Platshållare för innehåll 5">
            <a:extLst>
              <a:ext uri="{FF2B5EF4-FFF2-40B4-BE49-F238E27FC236}">
                <a16:creationId xmlns:a16="http://schemas.microsoft.com/office/drawing/2014/main" id="{E4F04136-4C17-4ACF-A3BE-7C7228F7BE4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7" name="Platshållare för datum 6">
            <a:extLst>
              <a:ext uri="{FF2B5EF4-FFF2-40B4-BE49-F238E27FC236}">
                <a16:creationId xmlns:a16="http://schemas.microsoft.com/office/drawing/2014/main" id="{775EF205-21A3-4246-8301-0A1E45A7E4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82ECF-715F-4ECC-BC3B-8D0AF38C6820}" type="datetimeFigureOut">
              <a:rPr lang="sv-SE" smtClean="0"/>
              <a:t>2021-01-19</a:t>
            </a:fld>
            <a:endParaRPr lang="sv-SE"/>
          </a:p>
        </p:txBody>
      </p:sp>
      <p:sp>
        <p:nvSpPr>
          <p:cNvPr id="8" name="Platshållare för sidfot 7">
            <a:extLst>
              <a:ext uri="{FF2B5EF4-FFF2-40B4-BE49-F238E27FC236}">
                <a16:creationId xmlns:a16="http://schemas.microsoft.com/office/drawing/2014/main" id="{65DD85C9-205D-42DE-AEFD-F61E0B99A1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9" name="Platshållare för bildnummer 8">
            <a:extLst>
              <a:ext uri="{FF2B5EF4-FFF2-40B4-BE49-F238E27FC236}">
                <a16:creationId xmlns:a16="http://schemas.microsoft.com/office/drawing/2014/main" id="{E51DF65C-9008-4F82-9B61-61C73E3F00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F51E35-EA27-4F81-AF9C-322417F35585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28557570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Endast rub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3BC73B30-EA99-47E1-81D2-335B254CDC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datum 2">
            <a:extLst>
              <a:ext uri="{FF2B5EF4-FFF2-40B4-BE49-F238E27FC236}">
                <a16:creationId xmlns:a16="http://schemas.microsoft.com/office/drawing/2014/main" id="{27BFD7B7-DD7E-47BA-9466-CBF12B3E54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82ECF-715F-4ECC-BC3B-8D0AF38C6820}" type="datetimeFigureOut">
              <a:rPr lang="sv-SE" smtClean="0"/>
              <a:t>2021-01-19</a:t>
            </a:fld>
            <a:endParaRPr lang="sv-SE"/>
          </a:p>
        </p:txBody>
      </p:sp>
      <p:sp>
        <p:nvSpPr>
          <p:cNvPr id="4" name="Platshållare för sidfot 3">
            <a:extLst>
              <a:ext uri="{FF2B5EF4-FFF2-40B4-BE49-F238E27FC236}">
                <a16:creationId xmlns:a16="http://schemas.microsoft.com/office/drawing/2014/main" id="{4DBC998E-DCE7-4D6A-8CEC-00B6D08474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5" name="Platshållare för bildnummer 4">
            <a:extLst>
              <a:ext uri="{FF2B5EF4-FFF2-40B4-BE49-F238E27FC236}">
                <a16:creationId xmlns:a16="http://schemas.microsoft.com/office/drawing/2014/main" id="{057B24C5-11D0-4AC2-8ED1-16C163C2B5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F51E35-EA27-4F81-AF9C-322417F35585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4839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datum 1">
            <a:extLst>
              <a:ext uri="{FF2B5EF4-FFF2-40B4-BE49-F238E27FC236}">
                <a16:creationId xmlns:a16="http://schemas.microsoft.com/office/drawing/2014/main" id="{5A7881EF-3304-4B56-9B3E-38D28F2527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82ECF-715F-4ECC-BC3B-8D0AF38C6820}" type="datetimeFigureOut">
              <a:rPr lang="sv-SE" smtClean="0"/>
              <a:t>2021-01-19</a:t>
            </a:fld>
            <a:endParaRPr lang="sv-SE"/>
          </a:p>
        </p:txBody>
      </p:sp>
      <p:sp>
        <p:nvSpPr>
          <p:cNvPr id="3" name="Platshållare för sidfot 2">
            <a:extLst>
              <a:ext uri="{FF2B5EF4-FFF2-40B4-BE49-F238E27FC236}">
                <a16:creationId xmlns:a16="http://schemas.microsoft.com/office/drawing/2014/main" id="{C5713628-299F-4355-9235-0FD39151E5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4" name="Platshållare för bildnummer 3">
            <a:extLst>
              <a:ext uri="{FF2B5EF4-FFF2-40B4-BE49-F238E27FC236}">
                <a16:creationId xmlns:a16="http://schemas.microsoft.com/office/drawing/2014/main" id="{619B2213-19DA-4D81-97B6-7F6537AE72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F51E35-EA27-4F81-AF9C-322417F35585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15602489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ext med bild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E161246E-2468-4691-8514-147DCA4FF8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innehåll 2">
            <a:extLst>
              <a:ext uri="{FF2B5EF4-FFF2-40B4-BE49-F238E27FC236}">
                <a16:creationId xmlns:a16="http://schemas.microsoft.com/office/drawing/2014/main" id="{64B9627C-E879-4EAF-AFAF-A1FF258E4CC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Platshållare för text 3">
            <a:extLst>
              <a:ext uri="{FF2B5EF4-FFF2-40B4-BE49-F238E27FC236}">
                <a16:creationId xmlns:a16="http://schemas.microsoft.com/office/drawing/2014/main" id="{FA12C653-F353-4060-835C-8DE19E8521A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5" name="Platshållare för datum 4">
            <a:extLst>
              <a:ext uri="{FF2B5EF4-FFF2-40B4-BE49-F238E27FC236}">
                <a16:creationId xmlns:a16="http://schemas.microsoft.com/office/drawing/2014/main" id="{2DC1DE8A-5579-471B-9A23-57A3BD22C2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82ECF-715F-4ECC-BC3B-8D0AF38C6820}" type="datetimeFigureOut">
              <a:rPr lang="sv-SE" smtClean="0"/>
              <a:t>2021-01-19</a:t>
            </a:fld>
            <a:endParaRPr lang="sv-SE"/>
          </a:p>
        </p:txBody>
      </p:sp>
      <p:sp>
        <p:nvSpPr>
          <p:cNvPr id="6" name="Platshållare för sidfot 5">
            <a:extLst>
              <a:ext uri="{FF2B5EF4-FFF2-40B4-BE49-F238E27FC236}">
                <a16:creationId xmlns:a16="http://schemas.microsoft.com/office/drawing/2014/main" id="{1BBB3CCD-6DC1-4BFE-B309-65EECB1B78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7" name="Platshållare för bildnummer 6">
            <a:extLst>
              <a:ext uri="{FF2B5EF4-FFF2-40B4-BE49-F238E27FC236}">
                <a16:creationId xmlns:a16="http://schemas.microsoft.com/office/drawing/2014/main" id="{7741EF5B-0027-4907-B610-F1EBA1847D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F51E35-EA27-4F81-AF9C-322417F35585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5813299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ed bild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25F76A8A-4F6D-4134-9C48-DE3C9E9E89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bild 2">
            <a:extLst>
              <a:ext uri="{FF2B5EF4-FFF2-40B4-BE49-F238E27FC236}">
                <a16:creationId xmlns:a16="http://schemas.microsoft.com/office/drawing/2014/main" id="{140A3918-38FC-42B8-8E39-C0CCE6232C7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sv-SE"/>
          </a:p>
        </p:txBody>
      </p:sp>
      <p:sp>
        <p:nvSpPr>
          <p:cNvPr id="4" name="Platshållare för text 3">
            <a:extLst>
              <a:ext uri="{FF2B5EF4-FFF2-40B4-BE49-F238E27FC236}">
                <a16:creationId xmlns:a16="http://schemas.microsoft.com/office/drawing/2014/main" id="{DEAB0CE0-2DA9-4131-90B1-F4575F72DC6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5" name="Platshållare för datum 4">
            <a:extLst>
              <a:ext uri="{FF2B5EF4-FFF2-40B4-BE49-F238E27FC236}">
                <a16:creationId xmlns:a16="http://schemas.microsoft.com/office/drawing/2014/main" id="{994C5DE4-AABA-46BC-B849-07C2D784E1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82ECF-715F-4ECC-BC3B-8D0AF38C6820}" type="datetimeFigureOut">
              <a:rPr lang="sv-SE" smtClean="0"/>
              <a:t>2021-01-19</a:t>
            </a:fld>
            <a:endParaRPr lang="sv-SE"/>
          </a:p>
        </p:txBody>
      </p:sp>
      <p:sp>
        <p:nvSpPr>
          <p:cNvPr id="6" name="Platshållare för sidfot 5">
            <a:extLst>
              <a:ext uri="{FF2B5EF4-FFF2-40B4-BE49-F238E27FC236}">
                <a16:creationId xmlns:a16="http://schemas.microsoft.com/office/drawing/2014/main" id="{C382D139-0792-4331-9119-ADA23D9C36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7" name="Platshållare för bildnummer 6">
            <a:extLst>
              <a:ext uri="{FF2B5EF4-FFF2-40B4-BE49-F238E27FC236}">
                <a16:creationId xmlns:a16="http://schemas.microsoft.com/office/drawing/2014/main" id="{9E3F2A2C-BB36-4006-8C4B-0EAD42AAD4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F51E35-EA27-4F81-AF9C-322417F35585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25178415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Rubrik och lodrä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C73182E9-2D74-4AF9-885D-829C4396AD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lodrät text 2">
            <a:extLst>
              <a:ext uri="{FF2B5EF4-FFF2-40B4-BE49-F238E27FC236}">
                <a16:creationId xmlns:a16="http://schemas.microsoft.com/office/drawing/2014/main" id="{45B9BB83-2AC1-42BD-BCAB-5D3F0CCDA01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Platshållare för datum 3">
            <a:extLst>
              <a:ext uri="{FF2B5EF4-FFF2-40B4-BE49-F238E27FC236}">
                <a16:creationId xmlns:a16="http://schemas.microsoft.com/office/drawing/2014/main" id="{E00E43D2-7504-412E-9704-821030C5B8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82ECF-715F-4ECC-BC3B-8D0AF38C6820}" type="datetimeFigureOut">
              <a:rPr lang="sv-SE" smtClean="0"/>
              <a:t>2021-01-19</a:t>
            </a:fld>
            <a:endParaRPr lang="sv-SE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5C48EB2A-1110-4910-B283-0733236925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E6209FD4-C004-41EC-B5C9-57D9C87178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F51E35-EA27-4F81-AF9C-322417F35585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2611153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Lodrät rubrik och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odrät rubrik 1">
            <a:extLst>
              <a:ext uri="{FF2B5EF4-FFF2-40B4-BE49-F238E27FC236}">
                <a16:creationId xmlns:a16="http://schemas.microsoft.com/office/drawing/2014/main" id="{349A3A9B-1DB3-4D87-9A89-5C4B11D35F7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lodrät text 2">
            <a:extLst>
              <a:ext uri="{FF2B5EF4-FFF2-40B4-BE49-F238E27FC236}">
                <a16:creationId xmlns:a16="http://schemas.microsoft.com/office/drawing/2014/main" id="{E49A176E-A547-4DC1-8529-8D3ECB3C22D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Platshållare för datum 3">
            <a:extLst>
              <a:ext uri="{FF2B5EF4-FFF2-40B4-BE49-F238E27FC236}">
                <a16:creationId xmlns:a16="http://schemas.microsoft.com/office/drawing/2014/main" id="{20578196-20B7-4BB3-8A18-8EF7BBDE84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82ECF-715F-4ECC-BC3B-8D0AF38C6820}" type="datetimeFigureOut">
              <a:rPr lang="sv-SE" smtClean="0"/>
              <a:t>2021-01-19</a:t>
            </a:fld>
            <a:endParaRPr lang="sv-SE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B2568C32-F7A3-4F62-963C-2D18A39A6A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117C3DEE-FB22-4880-ADBE-9703730549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F51E35-EA27-4F81-AF9C-322417F35585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2813450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rubrik 1">
            <a:extLst>
              <a:ext uri="{FF2B5EF4-FFF2-40B4-BE49-F238E27FC236}">
                <a16:creationId xmlns:a16="http://schemas.microsoft.com/office/drawing/2014/main" id="{AA18AD16-1E50-4972-B0FD-7C8BAA8B76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text 2">
            <a:extLst>
              <a:ext uri="{FF2B5EF4-FFF2-40B4-BE49-F238E27FC236}">
                <a16:creationId xmlns:a16="http://schemas.microsoft.com/office/drawing/2014/main" id="{E8D68774-9800-4023-9769-060D59753B1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Platshållare för datum 3">
            <a:extLst>
              <a:ext uri="{FF2B5EF4-FFF2-40B4-BE49-F238E27FC236}">
                <a16:creationId xmlns:a16="http://schemas.microsoft.com/office/drawing/2014/main" id="{0B23AC92-D642-4C93-901F-EECE7612030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382ECF-715F-4ECC-BC3B-8D0AF38C6820}" type="datetimeFigureOut">
              <a:rPr lang="sv-SE" smtClean="0"/>
              <a:t>2021-01-19</a:t>
            </a:fld>
            <a:endParaRPr lang="sv-SE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A0D59B88-DD4F-4A09-8F28-30AB46A65A6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v-SE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0EFAE3C0-3D2C-4752-8AAF-BDD7B24D120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F51E35-EA27-4F81-AF9C-322417F35585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9911332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v-S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59C043D3-A548-46FF-8EA5-FB2DB4060B6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3" name="Underrubrik 2">
            <a:extLst>
              <a:ext uri="{FF2B5EF4-FFF2-40B4-BE49-F238E27FC236}">
                <a16:creationId xmlns:a16="http://schemas.microsoft.com/office/drawing/2014/main" id="{C01E7A51-A57F-454E-9FD3-EC0DAEB7AAA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sv-SE"/>
          </a:p>
        </p:txBody>
      </p:sp>
      <p:pic>
        <p:nvPicPr>
          <p:cNvPr id="5" name="Bildobjekt 4">
            <a:extLst>
              <a:ext uri="{FF2B5EF4-FFF2-40B4-BE49-F238E27FC236}">
                <a16:creationId xmlns:a16="http://schemas.microsoft.com/office/drawing/2014/main" id="{6E28371E-A7C2-4A83-B48F-69A14AF495F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10268" y="3345611"/>
            <a:ext cx="3171463" cy="166777"/>
          </a:xfrm>
          <a:prstGeom prst="rect">
            <a:avLst/>
          </a:prstGeom>
        </p:spPr>
      </p:pic>
      <p:pic>
        <p:nvPicPr>
          <p:cNvPr id="7" name="Bildobjekt 6">
            <a:extLst>
              <a:ext uri="{FF2B5EF4-FFF2-40B4-BE49-F238E27FC236}">
                <a16:creationId xmlns:a16="http://schemas.microsoft.com/office/drawing/2014/main" id="{7ECFD416-2A44-431F-AC68-CBE79A27F96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10268" y="3345611"/>
            <a:ext cx="3171463" cy="166777"/>
          </a:xfrm>
          <a:prstGeom prst="rect">
            <a:avLst/>
          </a:prstGeom>
        </p:spPr>
      </p:pic>
      <p:pic>
        <p:nvPicPr>
          <p:cNvPr id="9" name="Bildobjekt 8">
            <a:extLst>
              <a:ext uri="{FF2B5EF4-FFF2-40B4-BE49-F238E27FC236}">
                <a16:creationId xmlns:a16="http://schemas.microsoft.com/office/drawing/2014/main" id="{5FF814C3-539F-43B6-8896-12785EF37B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10268" y="3345611"/>
            <a:ext cx="3171463" cy="166777"/>
          </a:xfrm>
          <a:prstGeom prst="rect">
            <a:avLst/>
          </a:prstGeom>
        </p:spPr>
      </p:pic>
      <p:pic>
        <p:nvPicPr>
          <p:cNvPr id="11" name="Bildobjekt 10">
            <a:extLst>
              <a:ext uri="{FF2B5EF4-FFF2-40B4-BE49-F238E27FC236}">
                <a16:creationId xmlns:a16="http://schemas.microsoft.com/office/drawing/2014/main" id="{D5374BE3-4DCD-4B65-8E40-5E3544E783F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10268" y="3345611"/>
            <a:ext cx="3171463" cy="166777"/>
          </a:xfrm>
          <a:prstGeom prst="rect">
            <a:avLst/>
          </a:prstGeom>
        </p:spPr>
      </p:pic>
      <p:pic>
        <p:nvPicPr>
          <p:cNvPr id="13" name="Bildobjekt 12">
            <a:extLst>
              <a:ext uri="{FF2B5EF4-FFF2-40B4-BE49-F238E27FC236}">
                <a16:creationId xmlns:a16="http://schemas.microsoft.com/office/drawing/2014/main" id="{24BDE0D3-09EC-4EB8-AFE5-094B5F5C51C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10268" y="3345611"/>
            <a:ext cx="3171463" cy="166777"/>
          </a:xfrm>
          <a:prstGeom prst="rect">
            <a:avLst/>
          </a:prstGeom>
        </p:spPr>
      </p:pic>
      <p:pic>
        <p:nvPicPr>
          <p:cNvPr id="17" name="Bildobjekt 16">
            <a:extLst>
              <a:ext uri="{FF2B5EF4-FFF2-40B4-BE49-F238E27FC236}">
                <a16:creationId xmlns:a16="http://schemas.microsoft.com/office/drawing/2014/main" id="{E81F36F8-3433-42BE-BAF4-D6AE312A9C0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117" t="12286" r="2500" b="9363"/>
          <a:stretch/>
        </p:blipFill>
        <p:spPr>
          <a:xfrm>
            <a:off x="380144" y="842480"/>
            <a:ext cx="11507056" cy="53733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585383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</TotalTime>
  <Words>0</Words>
  <Application>Microsoft Office PowerPoint</Application>
  <PresentationFormat>Bredbild</PresentationFormat>
  <Paragraphs>0</Paragraphs>
  <Slides>1</Slides>
  <Notes>0</Notes>
  <HiddenSlides>0</HiddenSlides>
  <MMClips>0</MMClips>
  <ScaleCrop>false</ScaleCrop>
  <HeadingPairs>
    <vt:vector size="6" baseType="variant">
      <vt:variant>
        <vt:lpstr>Använt teckensnitt</vt:lpstr>
      </vt:variant>
      <vt:variant>
        <vt:i4>3</vt:i4>
      </vt:variant>
      <vt:variant>
        <vt:lpstr>Tema</vt:lpstr>
      </vt:variant>
      <vt:variant>
        <vt:i4>1</vt:i4>
      </vt:variant>
      <vt:variant>
        <vt:lpstr>Bildrubriker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Office-tema</vt:lpstr>
      <vt:lpstr>PowerPoint-presentation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PowerPoint-presentation</dc:title>
  <dc:creator>Sofia Wiwen-Nilsson</dc:creator>
  <cp:lastModifiedBy>Sofia Wiwen-Nilsson</cp:lastModifiedBy>
  <cp:revision>1</cp:revision>
  <dcterms:created xsi:type="dcterms:W3CDTF">2021-01-19T08:22:31Z</dcterms:created>
  <dcterms:modified xsi:type="dcterms:W3CDTF">2021-01-19T08:34:18Z</dcterms:modified>
</cp:coreProperties>
</file>