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sv-S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032" autoAdjust="0"/>
    <p:restoredTop sz="94660"/>
  </p:normalViewPr>
  <p:slideViewPr>
    <p:cSldViewPr snapToGrid="0">
      <p:cViewPr varScale="1">
        <p:scale>
          <a:sx n="68" d="100"/>
          <a:sy n="68" d="100"/>
        </p:scale>
        <p:origin x="500" y="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Rubrik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>
            <a:extLst>
              <a:ext uri="{FF2B5EF4-FFF2-40B4-BE49-F238E27FC236}">
                <a16:creationId xmlns:a16="http://schemas.microsoft.com/office/drawing/2014/main" id="{AC6FA6D5-26D2-45D2-AB78-9593E571EA7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sv-SE"/>
              <a:t>Klicka här för att ändra mall för rubrikformat</a:t>
            </a:r>
          </a:p>
        </p:txBody>
      </p:sp>
      <p:sp>
        <p:nvSpPr>
          <p:cNvPr id="3" name="Underrubrik 2">
            <a:extLst>
              <a:ext uri="{FF2B5EF4-FFF2-40B4-BE49-F238E27FC236}">
                <a16:creationId xmlns:a16="http://schemas.microsoft.com/office/drawing/2014/main" id="{3B642BCF-6D4D-4D3E-8C3D-CFF4B40E558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sv-SE"/>
              <a:t>Klicka här för att ändra mall för underrubrikformat</a:t>
            </a:r>
          </a:p>
        </p:txBody>
      </p:sp>
      <p:sp>
        <p:nvSpPr>
          <p:cNvPr id="4" name="Platshållare för datum 3">
            <a:extLst>
              <a:ext uri="{FF2B5EF4-FFF2-40B4-BE49-F238E27FC236}">
                <a16:creationId xmlns:a16="http://schemas.microsoft.com/office/drawing/2014/main" id="{C302E3D2-2CC0-4E67-8FDA-7EEEAF4EB57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1D6A43-65B3-40F8-9C0E-C2B9772CB8EF}" type="datetimeFigureOut">
              <a:rPr lang="sv-SE" smtClean="0"/>
              <a:t>2021-01-19</a:t>
            </a:fld>
            <a:endParaRPr lang="sv-SE"/>
          </a:p>
        </p:txBody>
      </p:sp>
      <p:sp>
        <p:nvSpPr>
          <p:cNvPr id="5" name="Platshållare för sidfot 4">
            <a:extLst>
              <a:ext uri="{FF2B5EF4-FFF2-40B4-BE49-F238E27FC236}">
                <a16:creationId xmlns:a16="http://schemas.microsoft.com/office/drawing/2014/main" id="{D4E70146-6AB1-4A04-86F2-9BE80E84818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v-SE"/>
          </a:p>
        </p:txBody>
      </p:sp>
      <p:sp>
        <p:nvSpPr>
          <p:cNvPr id="6" name="Platshållare för bildnummer 5">
            <a:extLst>
              <a:ext uri="{FF2B5EF4-FFF2-40B4-BE49-F238E27FC236}">
                <a16:creationId xmlns:a16="http://schemas.microsoft.com/office/drawing/2014/main" id="{9184D956-97CE-42D1-85CD-97BAF100A0F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7C9EC8-D7EB-48B6-9AFA-46F82712FCFA}" type="slidenum">
              <a:rPr lang="sv-SE" smtClean="0"/>
              <a:t>‹#›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166336922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Rubrik och innehål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>
            <a:extLst>
              <a:ext uri="{FF2B5EF4-FFF2-40B4-BE49-F238E27FC236}">
                <a16:creationId xmlns:a16="http://schemas.microsoft.com/office/drawing/2014/main" id="{6934E449-678E-47DB-B335-483C6167721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v-SE"/>
              <a:t>Klicka här för att ändra mall för rubrikformat</a:t>
            </a:r>
          </a:p>
        </p:txBody>
      </p:sp>
      <p:sp>
        <p:nvSpPr>
          <p:cNvPr id="3" name="Platshållare för innehåll 2">
            <a:extLst>
              <a:ext uri="{FF2B5EF4-FFF2-40B4-BE49-F238E27FC236}">
                <a16:creationId xmlns:a16="http://schemas.microsoft.com/office/drawing/2014/main" id="{F89FEF1F-C8BA-45DC-84CC-B7C0F0F042E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</a:p>
        </p:txBody>
      </p:sp>
      <p:sp>
        <p:nvSpPr>
          <p:cNvPr id="4" name="Platshållare för datum 3">
            <a:extLst>
              <a:ext uri="{FF2B5EF4-FFF2-40B4-BE49-F238E27FC236}">
                <a16:creationId xmlns:a16="http://schemas.microsoft.com/office/drawing/2014/main" id="{BA55454F-0B2B-4D14-A635-F60C2F9FD06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1D6A43-65B3-40F8-9C0E-C2B9772CB8EF}" type="datetimeFigureOut">
              <a:rPr lang="sv-SE" smtClean="0"/>
              <a:t>2021-01-19</a:t>
            </a:fld>
            <a:endParaRPr lang="sv-SE"/>
          </a:p>
        </p:txBody>
      </p:sp>
      <p:sp>
        <p:nvSpPr>
          <p:cNvPr id="5" name="Platshållare för sidfot 4">
            <a:extLst>
              <a:ext uri="{FF2B5EF4-FFF2-40B4-BE49-F238E27FC236}">
                <a16:creationId xmlns:a16="http://schemas.microsoft.com/office/drawing/2014/main" id="{371C3F0D-049D-4FA3-B9D4-453D677DC3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v-SE"/>
          </a:p>
        </p:txBody>
      </p:sp>
      <p:sp>
        <p:nvSpPr>
          <p:cNvPr id="6" name="Platshållare för bildnummer 5">
            <a:extLst>
              <a:ext uri="{FF2B5EF4-FFF2-40B4-BE49-F238E27FC236}">
                <a16:creationId xmlns:a16="http://schemas.microsoft.com/office/drawing/2014/main" id="{EFD3394E-9C67-4DBA-BC00-C33AF94A24D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7C9EC8-D7EB-48B6-9AFA-46F82712FCFA}" type="slidenum">
              <a:rPr lang="sv-SE" smtClean="0"/>
              <a:t>‹#›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125838332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vsnittsrub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>
            <a:extLst>
              <a:ext uri="{FF2B5EF4-FFF2-40B4-BE49-F238E27FC236}">
                <a16:creationId xmlns:a16="http://schemas.microsoft.com/office/drawing/2014/main" id="{B48224C4-8CEC-4EDA-88AC-4E0F8DD9E23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sv-SE"/>
              <a:t>Klicka här för att ändra mall för rubrikformat</a:t>
            </a:r>
          </a:p>
        </p:txBody>
      </p:sp>
      <p:sp>
        <p:nvSpPr>
          <p:cNvPr id="3" name="Platshållare för text 2">
            <a:extLst>
              <a:ext uri="{FF2B5EF4-FFF2-40B4-BE49-F238E27FC236}">
                <a16:creationId xmlns:a16="http://schemas.microsoft.com/office/drawing/2014/main" id="{FCCE03D8-E4DF-4864-A07F-33E668F8899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sv-SE"/>
              <a:t>Klicka här för att ändra format på bakgrundstexten</a:t>
            </a:r>
          </a:p>
        </p:txBody>
      </p:sp>
      <p:sp>
        <p:nvSpPr>
          <p:cNvPr id="4" name="Platshållare för datum 3">
            <a:extLst>
              <a:ext uri="{FF2B5EF4-FFF2-40B4-BE49-F238E27FC236}">
                <a16:creationId xmlns:a16="http://schemas.microsoft.com/office/drawing/2014/main" id="{6A3DFEED-8332-4F75-8105-99FF0A735F8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1D6A43-65B3-40F8-9C0E-C2B9772CB8EF}" type="datetimeFigureOut">
              <a:rPr lang="sv-SE" smtClean="0"/>
              <a:t>2021-01-19</a:t>
            </a:fld>
            <a:endParaRPr lang="sv-SE"/>
          </a:p>
        </p:txBody>
      </p:sp>
      <p:sp>
        <p:nvSpPr>
          <p:cNvPr id="5" name="Platshållare för sidfot 4">
            <a:extLst>
              <a:ext uri="{FF2B5EF4-FFF2-40B4-BE49-F238E27FC236}">
                <a16:creationId xmlns:a16="http://schemas.microsoft.com/office/drawing/2014/main" id="{B123DAC9-C2A0-4467-9115-95619EF7A0A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v-SE"/>
          </a:p>
        </p:txBody>
      </p:sp>
      <p:sp>
        <p:nvSpPr>
          <p:cNvPr id="6" name="Platshållare för bildnummer 5">
            <a:extLst>
              <a:ext uri="{FF2B5EF4-FFF2-40B4-BE49-F238E27FC236}">
                <a16:creationId xmlns:a16="http://schemas.microsoft.com/office/drawing/2014/main" id="{87EE039C-DD84-4F5B-8D03-96A0C6B4FF8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7C9EC8-D7EB-48B6-9AFA-46F82712FCFA}" type="slidenum">
              <a:rPr lang="sv-SE" smtClean="0"/>
              <a:t>‹#›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152885846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vå dela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>
            <a:extLst>
              <a:ext uri="{FF2B5EF4-FFF2-40B4-BE49-F238E27FC236}">
                <a16:creationId xmlns:a16="http://schemas.microsoft.com/office/drawing/2014/main" id="{8B06EF3A-ACBC-47B1-AC28-6F31294F3EE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v-SE"/>
              <a:t>Klicka här för att ändra mall för rubrikformat</a:t>
            </a:r>
          </a:p>
        </p:txBody>
      </p:sp>
      <p:sp>
        <p:nvSpPr>
          <p:cNvPr id="3" name="Platshållare för innehåll 2">
            <a:extLst>
              <a:ext uri="{FF2B5EF4-FFF2-40B4-BE49-F238E27FC236}">
                <a16:creationId xmlns:a16="http://schemas.microsoft.com/office/drawing/2014/main" id="{C254B53D-1982-4A13-B6DF-58D8729DFFC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</a:p>
        </p:txBody>
      </p:sp>
      <p:sp>
        <p:nvSpPr>
          <p:cNvPr id="4" name="Platshållare för innehåll 3">
            <a:extLst>
              <a:ext uri="{FF2B5EF4-FFF2-40B4-BE49-F238E27FC236}">
                <a16:creationId xmlns:a16="http://schemas.microsoft.com/office/drawing/2014/main" id="{ED189684-47BF-4CCE-BEDD-C9E78000DC7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</a:p>
        </p:txBody>
      </p:sp>
      <p:sp>
        <p:nvSpPr>
          <p:cNvPr id="5" name="Platshållare för datum 4">
            <a:extLst>
              <a:ext uri="{FF2B5EF4-FFF2-40B4-BE49-F238E27FC236}">
                <a16:creationId xmlns:a16="http://schemas.microsoft.com/office/drawing/2014/main" id="{0F803D44-4A67-40A8-98C8-2E3A79BAFE6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1D6A43-65B3-40F8-9C0E-C2B9772CB8EF}" type="datetimeFigureOut">
              <a:rPr lang="sv-SE" smtClean="0"/>
              <a:t>2021-01-19</a:t>
            </a:fld>
            <a:endParaRPr lang="sv-SE"/>
          </a:p>
        </p:txBody>
      </p:sp>
      <p:sp>
        <p:nvSpPr>
          <p:cNvPr id="6" name="Platshållare för sidfot 5">
            <a:extLst>
              <a:ext uri="{FF2B5EF4-FFF2-40B4-BE49-F238E27FC236}">
                <a16:creationId xmlns:a16="http://schemas.microsoft.com/office/drawing/2014/main" id="{7EB4D2DB-A45F-4C18-A60A-1D27D559F3E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v-SE"/>
          </a:p>
        </p:txBody>
      </p:sp>
      <p:sp>
        <p:nvSpPr>
          <p:cNvPr id="7" name="Platshållare för bildnummer 6">
            <a:extLst>
              <a:ext uri="{FF2B5EF4-FFF2-40B4-BE49-F238E27FC236}">
                <a16:creationId xmlns:a16="http://schemas.microsoft.com/office/drawing/2014/main" id="{4D4EBC02-0572-4D9E-921C-2F79343238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7C9EC8-D7EB-48B6-9AFA-46F82712FCFA}" type="slidenum">
              <a:rPr lang="sv-SE" smtClean="0"/>
              <a:t>‹#›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91581044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Jämföre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>
            <a:extLst>
              <a:ext uri="{FF2B5EF4-FFF2-40B4-BE49-F238E27FC236}">
                <a16:creationId xmlns:a16="http://schemas.microsoft.com/office/drawing/2014/main" id="{6F59A86A-57A9-4340-A345-FEDE9F13A30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sv-SE"/>
              <a:t>Klicka här för att ändra mall för rubrikformat</a:t>
            </a:r>
          </a:p>
        </p:txBody>
      </p:sp>
      <p:sp>
        <p:nvSpPr>
          <p:cNvPr id="3" name="Platshållare för text 2">
            <a:extLst>
              <a:ext uri="{FF2B5EF4-FFF2-40B4-BE49-F238E27FC236}">
                <a16:creationId xmlns:a16="http://schemas.microsoft.com/office/drawing/2014/main" id="{FD4C383A-4B34-468E-B591-4C57565BAE5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v-SE"/>
              <a:t>Klicka här för att ändra format på bakgrundstexten</a:t>
            </a:r>
          </a:p>
        </p:txBody>
      </p:sp>
      <p:sp>
        <p:nvSpPr>
          <p:cNvPr id="4" name="Platshållare för innehåll 3">
            <a:extLst>
              <a:ext uri="{FF2B5EF4-FFF2-40B4-BE49-F238E27FC236}">
                <a16:creationId xmlns:a16="http://schemas.microsoft.com/office/drawing/2014/main" id="{298897B8-0E10-4C56-B5C2-9687F6927B9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</a:p>
        </p:txBody>
      </p:sp>
      <p:sp>
        <p:nvSpPr>
          <p:cNvPr id="5" name="Platshållare för text 4">
            <a:extLst>
              <a:ext uri="{FF2B5EF4-FFF2-40B4-BE49-F238E27FC236}">
                <a16:creationId xmlns:a16="http://schemas.microsoft.com/office/drawing/2014/main" id="{DB8A26C2-CE83-44CB-96CC-8936658DF6A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v-SE"/>
              <a:t>Klicka här för att ändra format på bakgrundstexten</a:t>
            </a:r>
          </a:p>
        </p:txBody>
      </p:sp>
      <p:sp>
        <p:nvSpPr>
          <p:cNvPr id="6" name="Platshållare för innehåll 5">
            <a:extLst>
              <a:ext uri="{FF2B5EF4-FFF2-40B4-BE49-F238E27FC236}">
                <a16:creationId xmlns:a16="http://schemas.microsoft.com/office/drawing/2014/main" id="{CDFF9F30-2309-438A-9928-E868A75114A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</a:p>
        </p:txBody>
      </p:sp>
      <p:sp>
        <p:nvSpPr>
          <p:cNvPr id="7" name="Platshållare för datum 6">
            <a:extLst>
              <a:ext uri="{FF2B5EF4-FFF2-40B4-BE49-F238E27FC236}">
                <a16:creationId xmlns:a16="http://schemas.microsoft.com/office/drawing/2014/main" id="{CE15DC72-46C4-4C23-9BED-DB9B7ED182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1D6A43-65B3-40F8-9C0E-C2B9772CB8EF}" type="datetimeFigureOut">
              <a:rPr lang="sv-SE" smtClean="0"/>
              <a:t>2021-01-19</a:t>
            </a:fld>
            <a:endParaRPr lang="sv-SE"/>
          </a:p>
        </p:txBody>
      </p:sp>
      <p:sp>
        <p:nvSpPr>
          <p:cNvPr id="8" name="Platshållare för sidfot 7">
            <a:extLst>
              <a:ext uri="{FF2B5EF4-FFF2-40B4-BE49-F238E27FC236}">
                <a16:creationId xmlns:a16="http://schemas.microsoft.com/office/drawing/2014/main" id="{581B88C5-D5D1-47A5-98BE-46A4CF31AEE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v-SE"/>
          </a:p>
        </p:txBody>
      </p:sp>
      <p:sp>
        <p:nvSpPr>
          <p:cNvPr id="9" name="Platshållare för bildnummer 8">
            <a:extLst>
              <a:ext uri="{FF2B5EF4-FFF2-40B4-BE49-F238E27FC236}">
                <a16:creationId xmlns:a16="http://schemas.microsoft.com/office/drawing/2014/main" id="{C6EDDAB0-4DF7-474E-B84F-CA778573738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7C9EC8-D7EB-48B6-9AFA-46F82712FCFA}" type="slidenum">
              <a:rPr lang="sv-SE" smtClean="0"/>
              <a:t>‹#›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157786119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Endast rub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>
            <a:extLst>
              <a:ext uri="{FF2B5EF4-FFF2-40B4-BE49-F238E27FC236}">
                <a16:creationId xmlns:a16="http://schemas.microsoft.com/office/drawing/2014/main" id="{AF176D6F-4540-44F2-AAA9-3DC9FF19DBF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v-SE"/>
              <a:t>Klicka här för att ändra mall för rubrikformat</a:t>
            </a:r>
          </a:p>
        </p:txBody>
      </p:sp>
      <p:sp>
        <p:nvSpPr>
          <p:cNvPr id="3" name="Platshållare för datum 2">
            <a:extLst>
              <a:ext uri="{FF2B5EF4-FFF2-40B4-BE49-F238E27FC236}">
                <a16:creationId xmlns:a16="http://schemas.microsoft.com/office/drawing/2014/main" id="{4915579C-DBD4-4325-B9B2-846D929688E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1D6A43-65B3-40F8-9C0E-C2B9772CB8EF}" type="datetimeFigureOut">
              <a:rPr lang="sv-SE" smtClean="0"/>
              <a:t>2021-01-19</a:t>
            </a:fld>
            <a:endParaRPr lang="sv-SE"/>
          </a:p>
        </p:txBody>
      </p:sp>
      <p:sp>
        <p:nvSpPr>
          <p:cNvPr id="4" name="Platshållare för sidfot 3">
            <a:extLst>
              <a:ext uri="{FF2B5EF4-FFF2-40B4-BE49-F238E27FC236}">
                <a16:creationId xmlns:a16="http://schemas.microsoft.com/office/drawing/2014/main" id="{1AA25682-028D-48CB-BE62-9E9198CF871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v-SE"/>
          </a:p>
        </p:txBody>
      </p:sp>
      <p:sp>
        <p:nvSpPr>
          <p:cNvPr id="5" name="Platshållare för bildnummer 4">
            <a:extLst>
              <a:ext uri="{FF2B5EF4-FFF2-40B4-BE49-F238E27FC236}">
                <a16:creationId xmlns:a16="http://schemas.microsoft.com/office/drawing/2014/main" id="{147E261F-9B5E-43C9-9AA4-391F2B1BF2F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7C9EC8-D7EB-48B6-9AFA-46F82712FCFA}" type="slidenum">
              <a:rPr lang="sv-SE" smtClean="0"/>
              <a:t>‹#›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38654232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tshållare för datum 1">
            <a:extLst>
              <a:ext uri="{FF2B5EF4-FFF2-40B4-BE49-F238E27FC236}">
                <a16:creationId xmlns:a16="http://schemas.microsoft.com/office/drawing/2014/main" id="{65558940-26CD-4678-A4D1-6616EC74832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1D6A43-65B3-40F8-9C0E-C2B9772CB8EF}" type="datetimeFigureOut">
              <a:rPr lang="sv-SE" smtClean="0"/>
              <a:t>2021-01-19</a:t>
            </a:fld>
            <a:endParaRPr lang="sv-SE"/>
          </a:p>
        </p:txBody>
      </p:sp>
      <p:sp>
        <p:nvSpPr>
          <p:cNvPr id="3" name="Platshållare för sidfot 2">
            <a:extLst>
              <a:ext uri="{FF2B5EF4-FFF2-40B4-BE49-F238E27FC236}">
                <a16:creationId xmlns:a16="http://schemas.microsoft.com/office/drawing/2014/main" id="{C3C20424-6A9D-4DD3-A8FE-A5AF0AAD2F1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v-SE"/>
          </a:p>
        </p:txBody>
      </p:sp>
      <p:sp>
        <p:nvSpPr>
          <p:cNvPr id="4" name="Platshållare för bildnummer 3">
            <a:extLst>
              <a:ext uri="{FF2B5EF4-FFF2-40B4-BE49-F238E27FC236}">
                <a16:creationId xmlns:a16="http://schemas.microsoft.com/office/drawing/2014/main" id="{A913A537-4E10-4534-B387-A6A4F4E0B78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7C9EC8-D7EB-48B6-9AFA-46F82712FCFA}" type="slidenum">
              <a:rPr lang="sv-SE" smtClean="0"/>
              <a:t>‹#›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141902555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Text med bild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>
            <a:extLst>
              <a:ext uri="{FF2B5EF4-FFF2-40B4-BE49-F238E27FC236}">
                <a16:creationId xmlns:a16="http://schemas.microsoft.com/office/drawing/2014/main" id="{FE6DA10A-BE24-45B6-8165-4F14D8132DC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sv-SE"/>
              <a:t>Klicka här för att ändra mall för rubrikformat</a:t>
            </a:r>
          </a:p>
        </p:txBody>
      </p:sp>
      <p:sp>
        <p:nvSpPr>
          <p:cNvPr id="3" name="Platshållare för innehåll 2">
            <a:extLst>
              <a:ext uri="{FF2B5EF4-FFF2-40B4-BE49-F238E27FC236}">
                <a16:creationId xmlns:a16="http://schemas.microsoft.com/office/drawing/2014/main" id="{A0537797-FDAF-4DCD-9AA7-32EE46497B1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</a:p>
        </p:txBody>
      </p:sp>
      <p:sp>
        <p:nvSpPr>
          <p:cNvPr id="4" name="Platshållare för text 3">
            <a:extLst>
              <a:ext uri="{FF2B5EF4-FFF2-40B4-BE49-F238E27FC236}">
                <a16:creationId xmlns:a16="http://schemas.microsoft.com/office/drawing/2014/main" id="{A93BF840-F2A5-4C29-97BF-29B908D79BF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sv-SE"/>
              <a:t>Klicka här för att ändra format på bakgrundstexten</a:t>
            </a:r>
          </a:p>
        </p:txBody>
      </p:sp>
      <p:sp>
        <p:nvSpPr>
          <p:cNvPr id="5" name="Platshållare för datum 4">
            <a:extLst>
              <a:ext uri="{FF2B5EF4-FFF2-40B4-BE49-F238E27FC236}">
                <a16:creationId xmlns:a16="http://schemas.microsoft.com/office/drawing/2014/main" id="{41E39035-389B-494B-9F3A-2E6CFC9CE57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1D6A43-65B3-40F8-9C0E-C2B9772CB8EF}" type="datetimeFigureOut">
              <a:rPr lang="sv-SE" smtClean="0"/>
              <a:t>2021-01-19</a:t>
            </a:fld>
            <a:endParaRPr lang="sv-SE"/>
          </a:p>
        </p:txBody>
      </p:sp>
      <p:sp>
        <p:nvSpPr>
          <p:cNvPr id="6" name="Platshållare för sidfot 5">
            <a:extLst>
              <a:ext uri="{FF2B5EF4-FFF2-40B4-BE49-F238E27FC236}">
                <a16:creationId xmlns:a16="http://schemas.microsoft.com/office/drawing/2014/main" id="{5F9FCD63-798F-4F49-B946-3B97CEA7FEC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v-SE"/>
          </a:p>
        </p:txBody>
      </p:sp>
      <p:sp>
        <p:nvSpPr>
          <p:cNvPr id="7" name="Platshållare för bildnummer 6">
            <a:extLst>
              <a:ext uri="{FF2B5EF4-FFF2-40B4-BE49-F238E27FC236}">
                <a16:creationId xmlns:a16="http://schemas.microsoft.com/office/drawing/2014/main" id="{42CE1734-F61C-42A8-BF22-328F8B7633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7C9EC8-D7EB-48B6-9AFA-46F82712FCFA}" type="slidenum">
              <a:rPr lang="sv-SE" smtClean="0"/>
              <a:t>‹#›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3800660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ed bild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>
            <a:extLst>
              <a:ext uri="{FF2B5EF4-FFF2-40B4-BE49-F238E27FC236}">
                <a16:creationId xmlns:a16="http://schemas.microsoft.com/office/drawing/2014/main" id="{E8C9307C-2FDF-4359-B61E-A9607460328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sv-SE"/>
              <a:t>Klicka här för att ändra mall för rubrikformat</a:t>
            </a:r>
          </a:p>
        </p:txBody>
      </p:sp>
      <p:sp>
        <p:nvSpPr>
          <p:cNvPr id="3" name="Platshållare för bild 2">
            <a:extLst>
              <a:ext uri="{FF2B5EF4-FFF2-40B4-BE49-F238E27FC236}">
                <a16:creationId xmlns:a16="http://schemas.microsoft.com/office/drawing/2014/main" id="{8CA58C15-5B66-4D5C-A59F-429148D50E9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sv-SE"/>
          </a:p>
        </p:txBody>
      </p:sp>
      <p:sp>
        <p:nvSpPr>
          <p:cNvPr id="4" name="Platshållare för text 3">
            <a:extLst>
              <a:ext uri="{FF2B5EF4-FFF2-40B4-BE49-F238E27FC236}">
                <a16:creationId xmlns:a16="http://schemas.microsoft.com/office/drawing/2014/main" id="{C3A2A1C3-B2B7-437B-A0CD-4DF94B6E0BD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sv-SE"/>
              <a:t>Klicka här för att ändra format på bakgrundstexten</a:t>
            </a:r>
          </a:p>
        </p:txBody>
      </p:sp>
      <p:sp>
        <p:nvSpPr>
          <p:cNvPr id="5" name="Platshållare för datum 4">
            <a:extLst>
              <a:ext uri="{FF2B5EF4-FFF2-40B4-BE49-F238E27FC236}">
                <a16:creationId xmlns:a16="http://schemas.microsoft.com/office/drawing/2014/main" id="{3C84D896-F07F-493A-831E-2BED92B5707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1D6A43-65B3-40F8-9C0E-C2B9772CB8EF}" type="datetimeFigureOut">
              <a:rPr lang="sv-SE" smtClean="0"/>
              <a:t>2021-01-19</a:t>
            </a:fld>
            <a:endParaRPr lang="sv-SE"/>
          </a:p>
        </p:txBody>
      </p:sp>
      <p:sp>
        <p:nvSpPr>
          <p:cNvPr id="6" name="Platshållare för sidfot 5">
            <a:extLst>
              <a:ext uri="{FF2B5EF4-FFF2-40B4-BE49-F238E27FC236}">
                <a16:creationId xmlns:a16="http://schemas.microsoft.com/office/drawing/2014/main" id="{391686E0-6236-4BE1-A7DA-9548445A4AF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v-SE"/>
          </a:p>
        </p:txBody>
      </p:sp>
      <p:sp>
        <p:nvSpPr>
          <p:cNvPr id="7" name="Platshållare för bildnummer 6">
            <a:extLst>
              <a:ext uri="{FF2B5EF4-FFF2-40B4-BE49-F238E27FC236}">
                <a16:creationId xmlns:a16="http://schemas.microsoft.com/office/drawing/2014/main" id="{33A31A66-3848-4FF9-AD89-384C3ED0C78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7C9EC8-D7EB-48B6-9AFA-46F82712FCFA}" type="slidenum">
              <a:rPr lang="sv-SE" smtClean="0"/>
              <a:t>‹#›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98754725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Rubrik och lodrät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>
            <a:extLst>
              <a:ext uri="{FF2B5EF4-FFF2-40B4-BE49-F238E27FC236}">
                <a16:creationId xmlns:a16="http://schemas.microsoft.com/office/drawing/2014/main" id="{A09E7FE7-8AC5-4455-882C-309D46B1AA4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v-SE"/>
              <a:t>Klicka här för att ändra mall för rubrikformat</a:t>
            </a:r>
          </a:p>
        </p:txBody>
      </p:sp>
      <p:sp>
        <p:nvSpPr>
          <p:cNvPr id="3" name="Platshållare för lodrät text 2">
            <a:extLst>
              <a:ext uri="{FF2B5EF4-FFF2-40B4-BE49-F238E27FC236}">
                <a16:creationId xmlns:a16="http://schemas.microsoft.com/office/drawing/2014/main" id="{5FFD1962-9853-4BE1-AC70-7D9B4701900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</a:p>
        </p:txBody>
      </p:sp>
      <p:sp>
        <p:nvSpPr>
          <p:cNvPr id="4" name="Platshållare för datum 3">
            <a:extLst>
              <a:ext uri="{FF2B5EF4-FFF2-40B4-BE49-F238E27FC236}">
                <a16:creationId xmlns:a16="http://schemas.microsoft.com/office/drawing/2014/main" id="{BB9ADCAF-5741-4AA1-AE24-A0F1AB513C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1D6A43-65B3-40F8-9C0E-C2B9772CB8EF}" type="datetimeFigureOut">
              <a:rPr lang="sv-SE" smtClean="0"/>
              <a:t>2021-01-19</a:t>
            </a:fld>
            <a:endParaRPr lang="sv-SE"/>
          </a:p>
        </p:txBody>
      </p:sp>
      <p:sp>
        <p:nvSpPr>
          <p:cNvPr id="5" name="Platshållare för sidfot 4">
            <a:extLst>
              <a:ext uri="{FF2B5EF4-FFF2-40B4-BE49-F238E27FC236}">
                <a16:creationId xmlns:a16="http://schemas.microsoft.com/office/drawing/2014/main" id="{A9559C36-D4DE-422A-BC61-C044A82EFE5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v-SE"/>
          </a:p>
        </p:txBody>
      </p:sp>
      <p:sp>
        <p:nvSpPr>
          <p:cNvPr id="6" name="Platshållare för bildnummer 5">
            <a:extLst>
              <a:ext uri="{FF2B5EF4-FFF2-40B4-BE49-F238E27FC236}">
                <a16:creationId xmlns:a16="http://schemas.microsoft.com/office/drawing/2014/main" id="{B9DE0FB2-F97B-4D77-A74D-E8E75EB32BA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7C9EC8-D7EB-48B6-9AFA-46F82712FCFA}" type="slidenum">
              <a:rPr lang="sv-SE" smtClean="0"/>
              <a:t>‹#›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176624724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Lodrät rubrik och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odrät rubrik 1">
            <a:extLst>
              <a:ext uri="{FF2B5EF4-FFF2-40B4-BE49-F238E27FC236}">
                <a16:creationId xmlns:a16="http://schemas.microsoft.com/office/drawing/2014/main" id="{135E2E5D-9387-4C37-AFF4-94EF5C1D5CD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sv-SE"/>
              <a:t>Klicka här för att ändra mall för rubrikformat</a:t>
            </a:r>
          </a:p>
        </p:txBody>
      </p:sp>
      <p:sp>
        <p:nvSpPr>
          <p:cNvPr id="3" name="Platshållare för lodrät text 2">
            <a:extLst>
              <a:ext uri="{FF2B5EF4-FFF2-40B4-BE49-F238E27FC236}">
                <a16:creationId xmlns:a16="http://schemas.microsoft.com/office/drawing/2014/main" id="{050AF8DA-A5E4-4527-B473-C3AF1EBFE5E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</a:p>
        </p:txBody>
      </p:sp>
      <p:sp>
        <p:nvSpPr>
          <p:cNvPr id="4" name="Platshållare för datum 3">
            <a:extLst>
              <a:ext uri="{FF2B5EF4-FFF2-40B4-BE49-F238E27FC236}">
                <a16:creationId xmlns:a16="http://schemas.microsoft.com/office/drawing/2014/main" id="{77A4C713-02BC-4A62-BA4B-4A9FA520126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1D6A43-65B3-40F8-9C0E-C2B9772CB8EF}" type="datetimeFigureOut">
              <a:rPr lang="sv-SE" smtClean="0"/>
              <a:t>2021-01-19</a:t>
            </a:fld>
            <a:endParaRPr lang="sv-SE"/>
          </a:p>
        </p:txBody>
      </p:sp>
      <p:sp>
        <p:nvSpPr>
          <p:cNvPr id="5" name="Platshållare för sidfot 4">
            <a:extLst>
              <a:ext uri="{FF2B5EF4-FFF2-40B4-BE49-F238E27FC236}">
                <a16:creationId xmlns:a16="http://schemas.microsoft.com/office/drawing/2014/main" id="{4E849619-5ED5-43B5-865E-CCC25A5C723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v-SE"/>
          </a:p>
        </p:txBody>
      </p:sp>
      <p:sp>
        <p:nvSpPr>
          <p:cNvPr id="6" name="Platshållare för bildnummer 5">
            <a:extLst>
              <a:ext uri="{FF2B5EF4-FFF2-40B4-BE49-F238E27FC236}">
                <a16:creationId xmlns:a16="http://schemas.microsoft.com/office/drawing/2014/main" id="{71424561-2D9C-4642-AB08-A441456293E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7C9EC8-D7EB-48B6-9AFA-46F82712FCFA}" type="slidenum">
              <a:rPr lang="sv-SE" smtClean="0"/>
              <a:t>‹#›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25207178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tshållare för rubrik 1">
            <a:extLst>
              <a:ext uri="{FF2B5EF4-FFF2-40B4-BE49-F238E27FC236}">
                <a16:creationId xmlns:a16="http://schemas.microsoft.com/office/drawing/2014/main" id="{EED57D48-70FA-406E-8D3E-8B7069153B5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sv-SE"/>
              <a:t>Klicka här för att ändra mall för rubrikformat</a:t>
            </a:r>
          </a:p>
        </p:txBody>
      </p:sp>
      <p:sp>
        <p:nvSpPr>
          <p:cNvPr id="3" name="Platshållare för text 2">
            <a:extLst>
              <a:ext uri="{FF2B5EF4-FFF2-40B4-BE49-F238E27FC236}">
                <a16:creationId xmlns:a16="http://schemas.microsoft.com/office/drawing/2014/main" id="{38EF852B-586C-4D5B-9B1E-FBC4584261A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</a:p>
        </p:txBody>
      </p:sp>
      <p:sp>
        <p:nvSpPr>
          <p:cNvPr id="4" name="Platshållare för datum 3">
            <a:extLst>
              <a:ext uri="{FF2B5EF4-FFF2-40B4-BE49-F238E27FC236}">
                <a16:creationId xmlns:a16="http://schemas.microsoft.com/office/drawing/2014/main" id="{6835F56E-7979-4F47-BA7C-36F8ECB5497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F1D6A43-65B3-40F8-9C0E-C2B9772CB8EF}" type="datetimeFigureOut">
              <a:rPr lang="sv-SE" smtClean="0"/>
              <a:t>2021-01-19</a:t>
            </a:fld>
            <a:endParaRPr lang="sv-SE"/>
          </a:p>
        </p:txBody>
      </p:sp>
      <p:sp>
        <p:nvSpPr>
          <p:cNvPr id="5" name="Platshållare för sidfot 4">
            <a:extLst>
              <a:ext uri="{FF2B5EF4-FFF2-40B4-BE49-F238E27FC236}">
                <a16:creationId xmlns:a16="http://schemas.microsoft.com/office/drawing/2014/main" id="{04767C1F-B0D7-4AC5-AA07-9C67988A09D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sv-SE"/>
          </a:p>
        </p:txBody>
      </p:sp>
      <p:sp>
        <p:nvSpPr>
          <p:cNvPr id="6" name="Platshållare för bildnummer 5">
            <a:extLst>
              <a:ext uri="{FF2B5EF4-FFF2-40B4-BE49-F238E27FC236}">
                <a16:creationId xmlns:a16="http://schemas.microsoft.com/office/drawing/2014/main" id="{CF85979F-7A0E-41E4-AB65-D6BA98211C4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67C9EC8-D7EB-48B6-9AFA-46F82712FCFA}" type="slidenum">
              <a:rPr lang="sv-SE" smtClean="0"/>
              <a:t>‹#›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96861923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sv-S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Underrubrik 2">
            <a:extLst>
              <a:ext uri="{FF2B5EF4-FFF2-40B4-BE49-F238E27FC236}">
                <a16:creationId xmlns:a16="http://schemas.microsoft.com/office/drawing/2014/main" id="{7F5E5469-D697-4727-A639-4A02A260589D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sv-SE"/>
          </a:p>
        </p:txBody>
      </p:sp>
      <p:pic>
        <p:nvPicPr>
          <p:cNvPr id="5" name="Bildobjekt 4">
            <a:extLst>
              <a:ext uri="{FF2B5EF4-FFF2-40B4-BE49-F238E27FC236}">
                <a16:creationId xmlns:a16="http://schemas.microsoft.com/office/drawing/2014/main" id="{11D2656B-A90D-4C3D-AE25-98439F115C70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5799" t="11272" r="10773" b="6942"/>
          <a:stretch/>
        </p:blipFill>
        <p:spPr>
          <a:xfrm>
            <a:off x="1010239" y="797564"/>
            <a:ext cx="10171522" cy="5608948"/>
          </a:xfrm>
          <a:prstGeom prst="rect">
            <a:avLst/>
          </a:prstGeom>
        </p:spPr>
      </p:pic>
      <p:sp>
        <p:nvSpPr>
          <p:cNvPr id="7" name="textruta 6">
            <a:extLst>
              <a:ext uri="{FF2B5EF4-FFF2-40B4-BE49-F238E27FC236}">
                <a16:creationId xmlns:a16="http://schemas.microsoft.com/office/drawing/2014/main" id="{4081FDC4-E1F6-402C-9B4C-79F5C798881B}"/>
              </a:ext>
            </a:extLst>
          </p:cNvPr>
          <p:cNvSpPr txBox="1"/>
          <p:nvPr/>
        </p:nvSpPr>
        <p:spPr>
          <a:xfrm>
            <a:off x="4828095" y="3794959"/>
            <a:ext cx="1959204" cy="352835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endParaRPr lang="sv-SE" dirty="0"/>
          </a:p>
        </p:txBody>
      </p:sp>
      <p:sp>
        <p:nvSpPr>
          <p:cNvPr id="8" name="textruta 7">
            <a:extLst>
              <a:ext uri="{FF2B5EF4-FFF2-40B4-BE49-F238E27FC236}">
                <a16:creationId xmlns:a16="http://schemas.microsoft.com/office/drawing/2014/main" id="{BB24654D-0AE7-4056-923F-2189EBD78837}"/>
              </a:ext>
            </a:extLst>
          </p:cNvPr>
          <p:cNvSpPr txBox="1"/>
          <p:nvPr/>
        </p:nvSpPr>
        <p:spPr>
          <a:xfrm>
            <a:off x="3675668" y="3868859"/>
            <a:ext cx="783210" cy="212947"/>
          </a:xfrm>
          <a:prstGeom prst="rect">
            <a:avLst/>
          </a:prstGeom>
          <a:noFill/>
          <a:ln w="38100"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endParaRPr lang="sv-SE" dirty="0"/>
          </a:p>
        </p:txBody>
      </p:sp>
    </p:spTree>
    <p:extLst>
      <p:ext uri="{BB962C8B-B14F-4D97-AF65-F5344CB8AC3E}">
        <p14:creationId xmlns:p14="http://schemas.microsoft.com/office/powerpoint/2010/main" val="250864352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-tema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</TotalTime>
  <Words>0</Words>
  <Application>Microsoft Office PowerPoint</Application>
  <PresentationFormat>Bredbild</PresentationFormat>
  <Paragraphs>0</Paragraphs>
  <Slides>1</Slides>
  <Notes>0</Notes>
  <HiddenSlides>0</HiddenSlides>
  <MMClips>0</MMClips>
  <ScaleCrop>false</ScaleCrop>
  <HeadingPairs>
    <vt:vector size="6" baseType="variant">
      <vt:variant>
        <vt:lpstr>Använt teckensnitt</vt:lpstr>
      </vt:variant>
      <vt:variant>
        <vt:i4>3</vt:i4>
      </vt:variant>
      <vt:variant>
        <vt:lpstr>Tema</vt:lpstr>
      </vt:variant>
      <vt:variant>
        <vt:i4>1</vt:i4>
      </vt:variant>
      <vt:variant>
        <vt:lpstr>Bildrubriker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Office-tema</vt:lpstr>
      <vt:lpstr>PowerPoint-presentation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PowerPoint-presentation</dc:title>
  <dc:creator>Sofia Wiwen-Nilsson</dc:creator>
  <cp:lastModifiedBy>Sofia Wiwen-Nilsson</cp:lastModifiedBy>
  <cp:revision>1</cp:revision>
  <dcterms:created xsi:type="dcterms:W3CDTF">2021-01-19T08:24:54Z</dcterms:created>
  <dcterms:modified xsi:type="dcterms:W3CDTF">2021-01-19T08:34:38Z</dcterms:modified>
</cp:coreProperties>
</file>