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_rels/presentation.xml.rels" ContentType="application/vnd.openxmlformats-package.relationship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_rels/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0080625" cy="567055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5F69C283-703F-4983-8BC6-5B0DF7E3CA2C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EA3D37F-50AE-4762-B672-55DA3F2740D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E16C2B38-1988-4CC5-B01F-63CE488088F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6E04851-4884-4053-A0F7-6B49987061E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EAA8FAD6-8F9E-4A71-A82F-5FCAAE01AD07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640" cy="4388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72685C9-C633-4640-902D-13C2B025B88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D139DBE-3C42-4C16-B2C7-98164101B8E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FDF41A9-7139-4B83-9821-4BADF9091EB8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34F7ECF-9A37-4265-B8B2-F5714D8A003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90716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3478AF6-A88A-4E35-8741-4863A1B46A4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AF78C60-764F-4A16-8B75-DB02A370A87F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B63B42F-6D19-496B-965A-C11A7C124EAC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sv-SE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sv-SE" sz="4400" spc="-1" strike="noStrike">
                <a:solidFill>
                  <a:srgbClr val="000000"/>
                </a:solidFill>
                <a:latin typeface="Arial"/>
              </a:rPr>
              <a:t>Klicka för att redigera rubriktextens format</a:t>
            </a:r>
            <a:endParaRPr b="0" lang="sv-SE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3200" spc="-1" strike="noStrike">
                <a:solidFill>
                  <a:srgbClr val="000000"/>
                </a:solidFill>
                <a:latin typeface="Arial"/>
              </a:rPr>
              <a:t>Klicka för att redigera dispositionstextens format</a:t>
            </a:r>
            <a:endParaRPr b="0" lang="sv-SE" sz="32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sv-SE" sz="2800" spc="-1" strike="noStrike">
                <a:solidFill>
                  <a:srgbClr val="000000"/>
                </a:solidFill>
                <a:latin typeface="Arial"/>
              </a:rPr>
              <a:t>Andra dispositionsnivån</a:t>
            </a:r>
            <a:endParaRPr b="0" lang="sv-SE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400" spc="-1" strike="noStrike">
                <a:solidFill>
                  <a:srgbClr val="000000"/>
                </a:solidFill>
                <a:latin typeface="Arial"/>
              </a:rPr>
              <a:t>Tredje dispositionsnivån</a:t>
            </a:r>
            <a:endParaRPr b="0" lang="sv-SE" sz="2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Fjärde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Femte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Sjätte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sv-SE" sz="2000" spc="-1" strike="noStrike">
                <a:solidFill>
                  <a:srgbClr val="000000"/>
                </a:solidFill>
                <a:latin typeface="Arial"/>
              </a:rPr>
              <a:t>Sjunde dispositionsnivån</a:t>
            </a:r>
            <a:endParaRPr b="0" lang="sv-SE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 idx="1"/>
          </p:nvPr>
        </p:nvSpPr>
        <p:spPr>
          <a:xfrm>
            <a:off x="504000" y="5165280"/>
            <a:ext cx="234828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sv-SE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sv-SE" sz="1400" spc="-1" strike="noStrike">
                <a:solidFill>
                  <a:srgbClr val="000000"/>
                </a:solidFill>
                <a:latin typeface="Times New Roman"/>
              </a:rPr>
              <a:t>&lt;datum/tid&gt;</a:t>
            </a:r>
            <a:endParaRPr b="0" lang="sv-SE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 idx="2"/>
          </p:nvPr>
        </p:nvSpPr>
        <p:spPr>
          <a:xfrm>
            <a:off x="3447360" y="5165280"/>
            <a:ext cx="319500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sv-SE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sv-SE" sz="1400" spc="-1" strike="noStrike">
                <a:solidFill>
                  <a:srgbClr val="000000"/>
                </a:solidFill>
                <a:latin typeface="Times New Roman"/>
              </a:rPr>
              <a:t>&lt;sidfot&gt;</a:t>
            </a:r>
            <a:endParaRPr b="0" lang="sv-SE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 idx="3"/>
          </p:nvPr>
        </p:nvSpPr>
        <p:spPr>
          <a:xfrm>
            <a:off x="7227360" y="5165280"/>
            <a:ext cx="2348280" cy="390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sv-SE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8060FB5E-322B-4D4A-83C8-F9F9BD936B16}" type="slidenum">
              <a:rPr b="0" lang="sv-SE" sz="1400" spc="-1" strike="noStrike">
                <a:solidFill>
                  <a:srgbClr val="000000"/>
                </a:solidFill>
                <a:latin typeface="Times New Roman"/>
              </a:rPr>
              <a:t>&lt;nummer&gt;</a:t>
            </a:fld>
            <a:endParaRPr b="0" lang="sv-SE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"/>
          <p:cNvSpPr/>
          <p:nvPr/>
        </p:nvSpPr>
        <p:spPr>
          <a:xfrm>
            <a:off x="4404600" y="805320"/>
            <a:ext cx="1260000" cy="270000"/>
          </a:xfrm>
          <a:prstGeom prst="rect">
            <a:avLst/>
          </a:prstGeom>
          <a:solidFill>
            <a:srgbClr val="729fcf"/>
          </a:solidFill>
          <a:ln w="0">
            <a:solidFill>
              <a:srgbClr val="000000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  <a:ea typeface="Microsoft YaHei"/>
            </a:endParaRPr>
          </a:p>
        </p:txBody>
      </p:sp>
      <p:sp>
        <p:nvSpPr>
          <p:cNvPr id="42" name=""/>
          <p:cNvSpPr/>
          <p:nvPr/>
        </p:nvSpPr>
        <p:spPr>
          <a:xfrm>
            <a:off x="4638600" y="1075320"/>
            <a:ext cx="270000" cy="990000"/>
          </a:xfrm>
          <a:prstGeom prst="rect">
            <a:avLst/>
          </a:prstGeom>
          <a:solidFill>
            <a:srgbClr val="729fcf"/>
          </a:solidFill>
          <a:ln w="0">
            <a:solidFill>
              <a:srgbClr val="000000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  <a:ea typeface="Microsoft YaHei"/>
            </a:endParaRPr>
          </a:p>
        </p:txBody>
      </p:sp>
      <p:sp>
        <p:nvSpPr>
          <p:cNvPr id="43" name=""/>
          <p:cNvSpPr/>
          <p:nvPr/>
        </p:nvSpPr>
        <p:spPr>
          <a:xfrm>
            <a:off x="4908600" y="1075320"/>
            <a:ext cx="540000" cy="3780000"/>
          </a:xfrm>
          <a:prstGeom prst="rect">
            <a:avLst/>
          </a:prstGeom>
          <a:solidFill>
            <a:srgbClr val="729fcf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sv-SE" sz="1800" spc="-1" strike="noStrike">
              <a:solidFill>
                <a:srgbClr val="000000"/>
              </a:solidFill>
              <a:latin typeface="Arial"/>
              <a:ea typeface="Microsoft YaHe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Application>LibreOffice/7.5.5.2$Windows_X86_64 LibreOffice_project/ca8fe7424262805f223b9a2334bc7181abbcbf5e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2024-04-25T10:48:31Z</dcterms:created>
  <dc:creator/>
  <dc:description/>
  <dc:language>sv-SE</dc:language>
  <cp:lastModifiedBy/>
  <dcterms:modified xsi:type="dcterms:W3CDTF">2024-04-25T10:50:04Z</dcterms:modified>
  <cp:revision>1</cp:revision>
  <dc:subject/>
  <dc:title/>
</cp:coreProperties>
</file>