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2EEBD-B1F6-88F7-1B82-3A35CAD376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BA54AF-7EA8-C364-DD58-5B593E33BD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AA27F-B5A7-EEDF-73F5-7B7497843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20407-2D2C-8BAA-FF44-554282FEE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5877C-EC8F-29CD-53AD-F905D4921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846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7647B-5ED4-46CD-6482-BFB751ABA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743D24-05FE-E402-5CD1-272A7E9D0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DB041-C3B2-58F3-AFB3-092411EFC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F3D8E-D53C-6EFE-EB32-EDC9C3FCB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E0AA4-00CD-EB5D-A2F4-004791142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361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58806-9F79-0E18-0B1D-776FA5189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477206-FDE4-6AA1-4F16-F862055139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9FA102-DBD9-66CE-C1F3-E60379484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826D84-B3FA-1AD3-C797-A9714DD9F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63A3A-2BAD-2A80-F3B5-1BFF62A21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97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211DE-C4F1-B517-C736-BB7631AF0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8FD3D7-5044-DD27-5B99-3F74CA4B3F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1C6FDD-037F-B259-72B8-8FDD8BE629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13D100-35BA-791B-4545-F734185DD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D21DB4-C2B8-1BC1-B9C8-A65E44E1A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8B8269-5385-336F-7140-10DD27374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800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C6969-84CB-9D31-CB1B-E5FF60F03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FC93BB-81D1-DAC4-C09D-A1E1A14B81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EA90B-CD44-061D-4642-7CAFD0CC01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FBD5AC-D4C3-531D-5E5B-F39D77BF3E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1B5512-B8B7-F6D1-F67B-8F64E26668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105D-646E-D119-501A-15897CDCA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3CF5DA-2FF7-52F3-6022-F54757D36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21941F-04AD-B299-36F5-570578F61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663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29784-5940-012A-C15D-BD0ACC968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460DCE-8B28-2DD5-85FD-FE95648B0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DB07D8-A85E-22AF-69EC-DB60DE9D0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365EAA-9B03-CB25-33D3-E8E62E295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89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C3616B-45E4-6CC9-3395-577C2BE3A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8933B0-0C6F-2DE0-480E-FAD00FA6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CB2555-9B71-EAD4-A0DF-EA55A1B40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525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0FE8-CB14-AD1F-2B17-3AE75F4A0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E149AC-B94F-79F8-F6C7-5B3FAD198C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278DA4-03F2-382A-E4BF-7B8CA5F45C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3F2618-BC16-A810-BA5C-6DC09A80E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6FDDAA-FC5F-5E43-D133-D6E18B179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EA0948-AC22-7311-E1B0-BE0D16991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632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8A500-E9E7-4B35-571F-59EA54FC2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8494BB-20F6-75B5-97AB-BD2C120DFC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7B6266-778C-55B1-6DE4-EE2A3A0C0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00BB8C-9B92-F86B-A30F-EDE4758FF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FDF531-E307-117B-E661-19429CAE4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4E2523-DFD1-61C2-43F5-FE912C720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429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D2E27-C0C1-E05E-44D5-B30108DBE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967172-4DEC-E8A9-8196-208EB2566F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1FCA1-8552-9D2F-1BE6-6AD8517D6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2350AC-47D2-D118-9DCF-0EEDF3760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98F7C-29A2-BDB9-164F-65D329E37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20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56901C-1EE7-CAAC-9AA9-B12AF859F1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2DF930-2943-55D9-D189-1BD6F7C1E0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1D277-9937-3B61-CF6A-A650A7084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F312C-EEB0-C17E-01C3-FC0682E8A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75DBF-4890-F1CA-7BF7-EF52B535A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98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7E6D90-3A27-AB20-53AE-BDF4AE93B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7937C0-F9BB-CAE8-85E8-8074C2BAEB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86C297-BCF0-BB81-8DCD-B6606FDC53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3499C0-C466-4661-8344-9868045D9880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2C531-88AE-BDB9-4F65-835939866C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16516-BE74-F391-F152-4AEA7480D6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842EE8-AEDA-4C1B-A34D-B5F79FE07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99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ED6BC1B-49B3-8514-9506-18FD1A3985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5596" y="132104"/>
            <a:ext cx="4076922" cy="2727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A4E5AA-946D-AEC3-05B0-FCAED2AF4D4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628" r="58767" b="17735"/>
          <a:stretch>
            <a:fillRect/>
          </a:stretch>
        </p:blipFill>
        <p:spPr>
          <a:xfrm>
            <a:off x="6819138" y="276226"/>
            <a:ext cx="1810512" cy="2727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3E5167-FC07-589F-C36A-CCF3924011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15" y="3313453"/>
            <a:ext cx="4357761" cy="32683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6192F5A-AACF-3108-E164-7DDDA68398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73" y="3318993"/>
            <a:ext cx="4350375" cy="326278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6CC25B5-0BBC-C3F6-5A7A-6A5BD95D9B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33712" y="3750029"/>
            <a:ext cx="3262781" cy="244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24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Mathias Lind</dc:creator>
  <cp:lastModifiedBy>Mathias Lind</cp:lastModifiedBy>
  <cp:revision>1</cp:revision>
  <dcterms:created xsi:type="dcterms:W3CDTF">2025-10-01T10:06:31Z</dcterms:created>
  <dcterms:modified xsi:type="dcterms:W3CDTF">2025-10-01T10:21:03Z</dcterms:modified>
</cp:coreProperties>
</file>