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FF"/>
    <a:srgbClr val="9E782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6A3BF5-DDB9-564C-BF19-2205E400514D}" v="16" dt="2020-08-02T18:02:29.1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/>
    <p:restoredTop sz="94722"/>
  </p:normalViewPr>
  <p:slideViewPr>
    <p:cSldViewPr snapToGrid="0" snapToObjects="1">
      <p:cViewPr varScale="1">
        <p:scale>
          <a:sx n="143" d="100"/>
          <a:sy n="143" d="100"/>
        </p:scale>
        <p:origin x="30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 Geijer" userId="a79d7ce398daf729" providerId="LiveId" clId="{DD6A3BF5-DDB9-564C-BF19-2205E400514D}"/>
    <pc:docChg chg="undo custSel addSld delSld modSld">
      <pc:chgData name="Per Geijer" userId="a79d7ce398daf729" providerId="LiveId" clId="{DD6A3BF5-DDB9-564C-BF19-2205E400514D}" dt="2020-08-02T18:02:29.148" v="136"/>
      <pc:docMkLst>
        <pc:docMk/>
      </pc:docMkLst>
      <pc:sldChg chg="del">
        <pc:chgData name="Per Geijer" userId="a79d7ce398daf729" providerId="LiveId" clId="{DD6A3BF5-DDB9-564C-BF19-2205E400514D}" dt="2020-08-02T15:31:45.537" v="6" actId="2696"/>
        <pc:sldMkLst>
          <pc:docMk/>
          <pc:sldMk cId="1829861135" sldId="256"/>
        </pc:sldMkLst>
      </pc:sldChg>
      <pc:sldChg chg="del">
        <pc:chgData name="Per Geijer" userId="a79d7ce398daf729" providerId="LiveId" clId="{DD6A3BF5-DDB9-564C-BF19-2205E400514D}" dt="2020-08-02T15:31:45.539" v="7" actId="2696"/>
        <pc:sldMkLst>
          <pc:docMk/>
          <pc:sldMk cId="2624508913" sldId="257"/>
        </pc:sldMkLst>
      </pc:sldChg>
      <pc:sldChg chg="del">
        <pc:chgData name="Per Geijer" userId="a79d7ce398daf729" providerId="LiveId" clId="{DD6A3BF5-DDB9-564C-BF19-2205E400514D}" dt="2020-08-02T15:31:45.577" v="8" actId="2696"/>
        <pc:sldMkLst>
          <pc:docMk/>
          <pc:sldMk cId="817441174" sldId="258"/>
        </pc:sldMkLst>
      </pc:sldChg>
      <pc:sldChg chg="addSp delSp modSp mod">
        <pc:chgData name="Per Geijer" userId="a79d7ce398daf729" providerId="LiveId" clId="{DD6A3BF5-DDB9-564C-BF19-2205E400514D}" dt="2020-08-02T18:02:29.148" v="136"/>
        <pc:sldMkLst>
          <pc:docMk/>
          <pc:sldMk cId="4090276528" sldId="259"/>
        </pc:sldMkLst>
        <pc:spChg chg="add mod">
          <ac:chgData name="Per Geijer" userId="a79d7ce398daf729" providerId="LiveId" clId="{DD6A3BF5-DDB9-564C-BF19-2205E400514D}" dt="2020-08-02T15:32:43.345" v="52" actId="1076"/>
          <ac:spMkLst>
            <pc:docMk/>
            <pc:sldMk cId="4090276528" sldId="259"/>
            <ac:spMk id="8" creationId="{513232D7-32E5-C241-A433-1A43D91AE7A2}"/>
          </ac:spMkLst>
        </pc:spChg>
        <pc:spChg chg="mod">
          <ac:chgData name="Per Geijer" userId="a79d7ce398daf729" providerId="LiveId" clId="{DD6A3BF5-DDB9-564C-BF19-2205E400514D}" dt="2020-08-02T18:02:29.148" v="136"/>
          <ac:spMkLst>
            <pc:docMk/>
            <pc:sldMk cId="4090276528" sldId="259"/>
            <ac:spMk id="106" creationId="{1C2380EB-D79F-2442-B6D6-94799E049636}"/>
          </ac:spMkLst>
        </pc:spChg>
        <pc:spChg chg="mod">
          <ac:chgData name="Per Geijer" userId="a79d7ce398daf729" providerId="LiveId" clId="{DD6A3BF5-DDB9-564C-BF19-2205E400514D}" dt="2020-08-02T18:02:29.148" v="136"/>
          <ac:spMkLst>
            <pc:docMk/>
            <pc:sldMk cId="4090276528" sldId="259"/>
            <ac:spMk id="108" creationId="{93797619-D034-944E-9BB0-9CA65AEFC31E}"/>
          </ac:spMkLst>
        </pc:spChg>
        <pc:spChg chg="mod">
          <ac:chgData name="Per Geijer" userId="a79d7ce398daf729" providerId="LiveId" clId="{DD6A3BF5-DDB9-564C-BF19-2205E400514D}" dt="2020-08-02T18:02:29.148" v="136"/>
          <ac:spMkLst>
            <pc:docMk/>
            <pc:sldMk cId="4090276528" sldId="259"/>
            <ac:spMk id="109" creationId="{68AB7D21-C722-6F41-8966-6A1C471441C6}"/>
          </ac:spMkLst>
        </pc:spChg>
        <pc:spChg chg="mod">
          <ac:chgData name="Per Geijer" userId="a79d7ce398daf729" providerId="LiveId" clId="{DD6A3BF5-DDB9-564C-BF19-2205E400514D}" dt="2020-08-02T18:02:29.148" v="136"/>
          <ac:spMkLst>
            <pc:docMk/>
            <pc:sldMk cId="4090276528" sldId="259"/>
            <ac:spMk id="110" creationId="{3B8179C9-4C2D-5B42-86DA-2898393BAA9F}"/>
          </ac:spMkLst>
        </pc:spChg>
        <pc:grpChg chg="del">
          <ac:chgData name="Per Geijer" userId="a79d7ce398daf729" providerId="LiveId" clId="{DD6A3BF5-DDB9-564C-BF19-2205E400514D}" dt="2020-08-02T18:02:28.525" v="135" actId="478"/>
          <ac:grpSpMkLst>
            <pc:docMk/>
            <pc:sldMk cId="4090276528" sldId="259"/>
            <ac:grpSpMk id="4" creationId="{97F115D0-A7E0-9E45-A398-D3AFAD0C71C1}"/>
          </ac:grpSpMkLst>
        </pc:grpChg>
        <pc:grpChg chg="add mod">
          <ac:chgData name="Per Geijer" userId="a79d7ce398daf729" providerId="LiveId" clId="{DD6A3BF5-DDB9-564C-BF19-2205E400514D}" dt="2020-08-02T18:02:29.148" v="136"/>
          <ac:grpSpMkLst>
            <pc:docMk/>
            <pc:sldMk cId="4090276528" sldId="259"/>
            <ac:grpSpMk id="105" creationId="{DC35762D-E8B1-E845-8AB7-342E8B34FBFE}"/>
          </ac:grpSpMkLst>
        </pc:grpChg>
        <pc:grpChg chg="mod">
          <ac:chgData name="Per Geijer" userId="a79d7ce398daf729" providerId="LiveId" clId="{DD6A3BF5-DDB9-564C-BF19-2205E400514D}" dt="2020-08-02T18:02:29.148" v="136"/>
          <ac:grpSpMkLst>
            <pc:docMk/>
            <pc:sldMk cId="4090276528" sldId="259"/>
            <ac:grpSpMk id="115" creationId="{4080BED6-262C-0245-AB1D-D0746BB541BF}"/>
          </ac:grpSpMkLst>
        </pc:grpChg>
        <pc:picChg chg="add del mod">
          <ac:chgData name="Per Geijer" userId="a79d7ce398daf729" providerId="LiveId" clId="{DD6A3BF5-DDB9-564C-BF19-2205E400514D}" dt="2020-08-02T15:29:50.293" v="4" actId="478"/>
          <ac:picMkLst>
            <pc:docMk/>
            <pc:sldMk cId="4090276528" sldId="259"/>
            <ac:picMk id="105" creationId="{F9A9AEC8-28DB-8C42-BA84-D29D26D37051}"/>
          </ac:picMkLst>
        </pc:picChg>
        <pc:picChg chg="add del mod">
          <ac:chgData name="Per Geijer" userId="a79d7ce398daf729" providerId="LiveId" clId="{DD6A3BF5-DDB9-564C-BF19-2205E400514D}" dt="2020-08-02T15:29:51.749" v="5" actId="478"/>
          <ac:picMkLst>
            <pc:docMk/>
            <pc:sldMk cId="4090276528" sldId="259"/>
            <ac:picMk id="106" creationId="{FF10D117-00E1-2A4C-AFC7-8CD807FF30A0}"/>
          </ac:picMkLst>
        </pc:picChg>
        <pc:picChg chg="mod">
          <ac:chgData name="Per Geijer" userId="a79d7ce398daf729" providerId="LiveId" clId="{DD6A3BF5-DDB9-564C-BF19-2205E400514D}" dt="2020-08-02T18:02:29.148" v="136"/>
          <ac:picMkLst>
            <pc:docMk/>
            <pc:sldMk cId="4090276528" sldId="259"/>
            <ac:picMk id="107" creationId="{21D97F19-E255-2A42-88B2-7659083A946B}"/>
          </ac:picMkLst>
        </pc:pic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1" creationId="{D894866B-576C-704F-B555-D65A19115E84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2" creationId="{5CAE1014-20A0-274B-999D-5806CDAC35E0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3" creationId="{8E4BF261-0AB1-644A-8D32-1D2301D84289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4" creationId="{FAAC3693-6550-2C40-AC30-B63DDD8DA322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6" creationId="{EA73A05F-CE82-764E-B74F-BAAF7E0F60E9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7" creationId="{693FB746-B953-0946-9A57-F322216C5E2E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8" creationId="{E2B4F312-0444-5A4F-8A1F-573002730D26}"/>
          </ac:cxnSpMkLst>
        </pc:cxnChg>
        <pc:cxnChg chg="mod">
          <ac:chgData name="Per Geijer" userId="a79d7ce398daf729" providerId="LiveId" clId="{DD6A3BF5-DDB9-564C-BF19-2205E400514D}" dt="2020-08-02T18:02:29.148" v="136"/>
          <ac:cxnSpMkLst>
            <pc:docMk/>
            <pc:sldMk cId="4090276528" sldId="259"/>
            <ac:cxnSpMk id="119" creationId="{2FB3CC99-1A03-BD47-9388-EBD72167EE26}"/>
          </ac:cxnSpMkLst>
        </pc:cxnChg>
      </pc:sldChg>
      <pc:sldChg chg="addSp delSp modSp add mod">
        <pc:chgData name="Per Geijer" userId="a79d7ce398daf729" providerId="LiveId" clId="{DD6A3BF5-DDB9-564C-BF19-2205E400514D}" dt="2020-08-02T18:02:22.595" v="134" actId="164"/>
        <pc:sldMkLst>
          <pc:docMk/>
          <pc:sldMk cId="3248313635" sldId="260"/>
        </pc:sldMkLst>
        <pc:spChg chg="add mod">
          <ac:chgData name="Per Geijer" userId="a79d7ce398daf729" providerId="LiveId" clId="{DD6A3BF5-DDB9-564C-BF19-2205E400514D}" dt="2020-08-02T16:06:49.310" v="125" actId="1076"/>
          <ac:spMkLst>
            <pc:docMk/>
            <pc:sldMk cId="3248313635" sldId="260"/>
            <ac:spMk id="20" creationId="{3DA1EF7E-F398-5D41-8688-BF186810EC21}"/>
          </ac:spMkLst>
        </pc:spChg>
        <pc:spChg chg="mod topLvl">
          <ac:chgData name="Per Geijer" userId="a79d7ce398daf729" providerId="LiveId" clId="{DD6A3BF5-DDB9-564C-BF19-2205E400514D}" dt="2020-08-02T18:02:22.595" v="134" actId="164"/>
          <ac:spMkLst>
            <pc:docMk/>
            <pc:sldMk cId="3248313635" sldId="260"/>
            <ac:spMk id="24" creationId="{65369C44-00DD-0840-B0B4-519CD65F4E13}"/>
          </ac:spMkLst>
        </pc:spChg>
        <pc:spChg chg="mod topLvl">
          <ac:chgData name="Per Geijer" userId="a79d7ce398daf729" providerId="LiveId" clId="{DD6A3BF5-DDB9-564C-BF19-2205E400514D}" dt="2020-08-02T18:02:22.595" v="134" actId="164"/>
          <ac:spMkLst>
            <pc:docMk/>
            <pc:sldMk cId="3248313635" sldId="260"/>
            <ac:spMk id="26" creationId="{FF9177DD-835E-6444-8775-FBB75607171C}"/>
          </ac:spMkLst>
        </pc:spChg>
        <pc:spChg chg="mod topLvl">
          <ac:chgData name="Per Geijer" userId="a79d7ce398daf729" providerId="LiveId" clId="{DD6A3BF5-DDB9-564C-BF19-2205E400514D}" dt="2020-08-02T18:02:22.595" v="134" actId="164"/>
          <ac:spMkLst>
            <pc:docMk/>
            <pc:sldMk cId="3248313635" sldId="260"/>
            <ac:spMk id="27" creationId="{3A2C14A7-D2D4-2C47-B061-666A28B9678A}"/>
          </ac:spMkLst>
        </pc:spChg>
        <pc:spChg chg="mod topLvl">
          <ac:chgData name="Per Geijer" userId="a79d7ce398daf729" providerId="LiveId" clId="{DD6A3BF5-DDB9-564C-BF19-2205E400514D}" dt="2020-08-02T18:02:22.595" v="134" actId="164"/>
          <ac:spMkLst>
            <pc:docMk/>
            <pc:sldMk cId="3248313635" sldId="260"/>
            <ac:spMk id="28" creationId="{7E6AB54A-D8FB-A645-8402-6C42A264CC97}"/>
          </ac:spMkLst>
        </pc:spChg>
        <pc:spChg chg="add mod">
          <ac:chgData name="Per Geijer" userId="a79d7ce398daf729" providerId="LiveId" clId="{DD6A3BF5-DDB9-564C-BF19-2205E400514D}" dt="2020-08-02T15:33:07.799" v="82" actId="20577"/>
          <ac:spMkLst>
            <pc:docMk/>
            <pc:sldMk cId="3248313635" sldId="260"/>
            <ac:spMk id="107" creationId="{A1BE2A82-EF86-3B46-A141-26A41AA5CA3F}"/>
          </ac:spMkLst>
        </pc:spChg>
        <pc:spChg chg="add mod">
          <ac:chgData name="Per Geijer" userId="a79d7ce398daf729" providerId="LiveId" clId="{DD6A3BF5-DDB9-564C-BF19-2205E400514D}" dt="2020-08-02T16:06:53.841" v="126" actId="571"/>
          <ac:spMkLst>
            <pc:docMk/>
            <pc:sldMk cId="3248313635" sldId="260"/>
            <ac:spMk id="113" creationId="{0DE356A3-7943-C74C-B9B2-7E043367BE3A}"/>
          </ac:spMkLst>
        </pc:spChg>
        <pc:grpChg chg="del mod">
          <ac:chgData name="Per Geijer" userId="a79d7ce398daf729" providerId="LiveId" clId="{DD6A3BF5-DDB9-564C-BF19-2205E400514D}" dt="2020-08-02T18:00:00.515" v="129" actId="165"/>
          <ac:grpSpMkLst>
            <pc:docMk/>
            <pc:sldMk cId="3248313635" sldId="260"/>
            <ac:grpSpMk id="4" creationId="{97F115D0-A7E0-9E45-A398-D3AFAD0C71C1}"/>
          </ac:grpSpMkLst>
        </pc:grpChg>
        <pc:grpChg chg="add mod">
          <ac:chgData name="Per Geijer" userId="a79d7ce398daf729" providerId="LiveId" clId="{DD6A3BF5-DDB9-564C-BF19-2205E400514D}" dt="2020-08-02T18:02:22.595" v="134" actId="164"/>
          <ac:grpSpMkLst>
            <pc:docMk/>
            <pc:sldMk cId="3248313635" sldId="260"/>
            <ac:grpSpMk id="9" creationId="{C7A40C23-3110-CD4D-87E0-70D6563B0368}"/>
          </ac:grpSpMkLst>
        </pc:grpChg>
        <pc:grpChg chg="del mod topLvl">
          <ac:chgData name="Per Geijer" userId="a79d7ce398daf729" providerId="LiveId" clId="{DD6A3BF5-DDB9-564C-BF19-2205E400514D}" dt="2020-08-02T18:00:05.257" v="130" actId="165"/>
          <ac:grpSpMkLst>
            <pc:docMk/>
            <pc:sldMk cId="3248313635" sldId="260"/>
            <ac:grpSpMk id="23" creationId="{4BE099E6-5A2D-7C49-868C-F5296308344F}"/>
          </ac:grpSpMkLst>
        </pc:grpChg>
        <pc:grpChg chg="mod topLvl">
          <ac:chgData name="Per Geijer" userId="a79d7ce398daf729" providerId="LiveId" clId="{DD6A3BF5-DDB9-564C-BF19-2205E400514D}" dt="2020-08-02T18:02:22.595" v="134" actId="164"/>
          <ac:grpSpMkLst>
            <pc:docMk/>
            <pc:sldMk cId="3248313635" sldId="260"/>
            <ac:grpSpMk id="98" creationId="{DC1580C3-1E27-2547-BA88-268814822C30}"/>
          </ac:grpSpMkLst>
        </pc:grpChg>
        <pc:picChg chg="add mod">
          <ac:chgData name="Per Geijer" userId="a79d7ce398daf729" providerId="LiveId" clId="{DD6A3BF5-DDB9-564C-BF19-2205E400514D}" dt="2020-08-02T16:02:36.250" v="86" actId="1076"/>
          <ac:picMkLst>
            <pc:docMk/>
            <pc:sldMk cId="3248313635" sldId="260"/>
            <ac:picMk id="2" creationId="{BD557ECD-9FD5-1C4C-858C-CFEFD9E4B11A}"/>
          </ac:picMkLst>
        </pc:picChg>
        <pc:picChg chg="add mod">
          <ac:chgData name="Per Geijer" userId="a79d7ce398daf729" providerId="LiveId" clId="{DD6A3BF5-DDB9-564C-BF19-2205E400514D}" dt="2020-08-02T16:03:23.846" v="91" actId="1076"/>
          <ac:picMkLst>
            <pc:docMk/>
            <pc:sldMk cId="3248313635" sldId="260"/>
            <ac:picMk id="8" creationId="{85D33C7F-C2E7-4F45-B517-1BBEE190DC0F}"/>
          </ac:picMkLst>
        </pc:picChg>
        <pc:picChg chg="mod topLvl">
          <ac:chgData name="Per Geijer" userId="a79d7ce398daf729" providerId="LiveId" clId="{DD6A3BF5-DDB9-564C-BF19-2205E400514D}" dt="2020-08-02T18:02:22.595" v="134" actId="164"/>
          <ac:picMkLst>
            <pc:docMk/>
            <pc:sldMk cId="3248313635" sldId="260"/>
            <ac:picMk id="25" creationId="{6EB4879C-CA88-0749-8460-AE8F9DC95727}"/>
          </ac:picMkLst>
        </pc:picChg>
        <pc:picChg chg="add mod">
          <ac:chgData name="Per Geijer" userId="a79d7ce398daf729" providerId="LiveId" clId="{DD6A3BF5-DDB9-564C-BF19-2205E400514D}" dt="2020-08-02T16:02:33.808" v="85" actId="571"/>
          <ac:picMkLst>
            <pc:docMk/>
            <pc:sldMk cId="3248313635" sldId="260"/>
            <ac:picMk id="108" creationId="{B759997A-2CC4-EC48-984D-3FC4494B1BF5}"/>
          </ac:picMkLst>
        </pc:picChg>
        <pc:picChg chg="add mod">
          <ac:chgData name="Per Geijer" userId="a79d7ce398daf729" providerId="LiveId" clId="{DD6A3BF5-DDB9-564C-BF19-2205E400514D}" dt="2020-08-02T16:03:30.755" v="92" actId="571"/>
          <ac:picMkLst>
            <pc:docMk/>
            <pc:sldMk cId="3248313635" sldId="260"/>
            <ac:picMk id="109" creationId="{6FF8FD74-7631-1F46-949D-A43BBDD76B89}"/>
          </ac:picMkLst>
        </pc:picChg>
        <pc:cxnChg chg="add mod">
          <ac:chgData name="Per Geijer" userId="a79d7ce398daf729" providerId="LiveId" clId="{DD6A3BF5-DDB9-564C-BF19-2205E400514D}" dt="2020-08-02T16:05:33.094" v="105" actId="1076"/>
          <ac:cxnSpMkLst>
            <pc:docMk/>
            <pc:sldMk cId="3248313635" sldId="260"/>
            <ac:cxnSpMk id="11" creationId="{FE44042A-570B-8748-9EE4-673A97020847}"/>
          </ac:cxnSpMkLst>
        </pc:cxnChg>
        <pc:cxnChg chg="mod">
          <ac:chgData name="Per Geijer" userId="a79d7ce398daf729" providerId="LiveId" clId="{DD6A3BF5-DDB9-564C-BF19-2205E400514D}" dt="2020-08-02T18:00:00.515" v="129" actId="165"/>
          <ac:cxnSpMkLst>
            <pc:docMk/>
            <pc:sldMk cId="3248313635" sldId="260"/>
            <ac:cxnSpMk id="99" creationId="{FD4DDFCC-A603-BD49-BA9C-B4952A5503F6}"/>
          </ac:cxnSpMkLst>
        </pc:cxnChg>
        <pc:cxnChg chg="mod">
          <ac:chgData name="Per Geijer" userId="a79d7ce398daf729" providerId="LiveId" clId="{DD6A3BF5-DDB9-564C-BF19-2205E400514D}" dt="2020-08-02T18:00:00.515" v="129" actId="165"/>
          <ac:cxnSpMkLst>
            <pc:docMk/>
            <pc:sldMk cId="3248313635" sldId="260"/>
            <ac:cxnSpMk id="100" creationId="{73314346-AA14-CB4A-8776-DF0B9A33FE2B}"/>
          </ac:cxnSpMkLst>
        </pc:cxnChg>
        <pc:cxnChg chg="mod">
          <ac:chgData name="Per Geijer" userId="a79d7ce398daf729" providerId="LiveId" clId="{DD6A3BF5-DDB9-564C-BF19-2205E400514D}" dt="2020-08-02T18:00:00.515" v="129" actId="165"/>
          <ac:cxnSpMkLst>
            <pc:docMk/>
            <pc:sldMk cId="3248313635" sldId="260"/>
            <ac:cxnSpMk id="102" creationId="{7017C168-6A63-B846-B5AD-4EDB50A66DFF}"/>
          </ac:cxnSpMkLst>
        </pc:cxnChg>
        <pc:cxnChg chg="mod">
          <ac:chgData name="Per Geijer" userId="a79d7ce398daf729" providerId="LiveId" clId="{DD6A3BF5-DDB9-564C-BF19-2205E400514D}" dt="2020-08-02T18:00:00.515" v="129" actId="165"/>
          <ac:cxnSpMkLst>
            <pc:docMk/>
            <pc:sldMk cId="3248313635" sldId="260"/>
            <ac:cxnSpMk id="103" creationId="{9D74D6A8-CB3C-0941-B253-1EE7DF16EFB7}"/>
          </ac:cxnSpMkLst>
        </pc:cxnChg>
        <pc:cxnChg chg="add mod">
          <ac:chgData name="Per Geijer" userId="a79d7ce398daf729" providerId="LiveId" clId="{DD6A3BF5-DDB9-564C-BF19-2205E400514D}" dt="2020-08-02T16:05:38.098" v="106" actId="14100"/>
          <ac:cxnSpMkLst>
            <pc:docMk/>
            <pc:sldMk cId="3248313635" sldId="260"/>
            <ac:cxnSpMk id="110" creationId="{19F826D7-9AA1-F44C-A64A-2B869730C263}"/>
          </ac:cxnSpMkLst>
        </pc:cxnChg>
        <pc:cxnChg chg="add mod">
          <ac:chgData name="Per Geijer" userId="a79d7ce398daf729" providerId="LiveId" clId="{DD6A3BF5-DDB9-564C-BF19-2205E400514D}" dt="2020-08-02T16:05:25.829" v="104" actId="14100"/>
          <ac:cxnSpMkLst>
            <pc:docMk/>
            <pc:sldMk cId="3248313635" sldId="260"/>
            <ac:cxnSpMk id="111" creationId="{B5B6CC69-9BFA-7842-833F-619D03E27F34}"/>
          </ac:cxnSpMkLst>
        </pc:cxnChg>
        <pc:cxnChg chg="add mod">
          <ac:chgData name="Per Geijer" userId="a79d7ce398daf729" providerId="LiveId" clId="{DD6A3BF5-DDB9-564C-BF19-2205E400514D}" dt="2020-08-02T16:05:22.210" v="103" actId="14100"/>
          <ac:cxnSpMkLst>
            <pc:docMk/>
            <pc:sldMk cId="3248313635" sldId="260"/>
            <ac:cxnSpMk id="112" creationId="{3AC19276-4167-7046-8698-B759D0DAAEA7}"/>
          </ac:cxnSpMkLst>
        </pc:cxnChg>
        <pc:cxnChg chg="mod topLvl">
          <ac:chgData name="Per Geijer" userId="a79d7ce398daf729" providerId="LiveId" clId="{DD6A3BF5-DDB9-564C-BF19-2205E400514D}" dt="2020-08-02T18:02:22.595" v="134" actId="164"/>
          <ac:cxnSpMkLst>
            <pc:docMk/>
            <pc:sldMk cId="3248313635" sldId="260"/>
            <ac:cxnSpMk id="155" creationId="{F9065FA4-B1CD-8846-B700-08034EC5B156}"/>
          </ac:cxnSpMkLst>
        </pc:cxnChg>
        <pc:cxnChg chg="mod topLvl">
          <ac:chgData name="Per Geijer" userId="a79d7ce398daf729" providerId="LiveId" clId="{DD6A3BF5-DDB9-564C-BF19-2205E400514D}" dt="2020-08-02T18:02:22.595" v="134" actId="164"/>
          <ac:cxnSpMkLst>
            <pc:docMk/>
            <pc:sldMk cId="3248313635" sldId="260"/>
            <ac:cxnSpMk id="156" creationId="{8D63BA40-37DF-924B-9AFF-50848BEDFD05}"/>
          </ac:cxnSpMkLst>
        </pc:cxnChg>
        <pc:cxnChg chg="mod topLvl">
          <ac:chgData name="Per Geijer" userId="a79d7ce398daf729" providerId="LiveId" clId="{DD6A3BF5-DDB9-564C-BF19-2205E400514D}" dt="2020-08-02T18:02:22.595" v="134" actId="164"/>
          <ac:cxnSpMkLst>
            <pc:docMk/>
            <pc:sldMk cId="3248313635" sldId="260"/>
            <ac:cxnSpMk id="157" creationId="{23C8E751-68D0-1940-9FCC-FC31A4BFBFDF}"/>
          </ac:cxnSpMkLst>
        </pc:cxnChg>
        <pc:cxnChg chg="mod topLvl">
          <ac:chgData name="Per Geijer" userId="a79d7ce398daf729" providerId="LiveId" clId="{DD6A3BF5-DDB9-564C-BF19-2205E400514D}" dt="2020-08-02T18:02:22.595" v="134" actId="164"/>
          <ac:cxnSpMkLst>
            <pc:docMk/>
            <pc:sldMk cId="3248313635" sldId="260"/>
            <ac:cxnSpMk id="159" creationId="{46EC203F-5666-DF4D-8FB8-B9EB36DFFC1F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2C5D312-CC3B-AA4B-9140-E868F49658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4279664-1BE7-034D-8C90-1FBA40B0E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1E182CA-8999-4F42-954C-3ADACFEA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806CE2A-C829-D34A-9E13-5E5F7C0FF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F519F65-CAC2-0140-ABE6-9A29CF8F1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3678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75A2100-A0BE-E84A-8506-07A6AA98F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6FB5481-A851-E04C-AD68-0482DADC1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07D0A17-DD41-134E-A832-3D0C4C4F4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B7688D2-D7E6-AC41-BF1A-6A92D7E7D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10B296D-9B02-2C48-AA92-2C032B317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CB189284-8B9D-6D45-87F2-A2716328068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1659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D45FCE5-854A-B14B-B359-6255669EC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555362-BB27-3346-A1EF-927935424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633F916-FAAE-854F-857F-89F970866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3DECE8F-BD46-AA43-A6B5-C25E809EE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526D34F-0DFE-D346-A9EB-7105605E3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795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A85D86E-C0CB-3240-9737-FF4A1F687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1DAC75E-42E0-E544-9A59-B8A2A9316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C41FDEC-EEFF-EE46-BC0E-043CEC99D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D2B67E0-BED5-8A46-841F-F5F7C362F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7816F7C-CACE-1549-B70D-D623674FD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C46688B-0E5C-9945-957F-1807AC9A6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54514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9A68369-5C35-2240-86D8-9D754240D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4EFDBCB-0AC4-BC4F-9C30-A04064610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2E2D0CB-6E71-6348-B983-25E2D740C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62020968-0534-C843-8B0E-6802938C3C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872C828-44C4-D345-AC85-CFCC99D62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8E72B6AD-607E-934E-BF33-3D377E475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9640A344-D16F-6A4D-B8A6-13BBDFB90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DD1C68D7-3F4A-3141-86EE-F2D8A7D63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89354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95186D9-01AB-BC47-8452-4EFC752F0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61CBF8E3-7CB3-7440-B638-D5B31DA05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E05335F-F140-3647-8640-B8DF56B83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AF90F00-8AD3-9045-8492-2707CA1CF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4485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18C96A5C-A9A7-6F49-8ACC-545F7C0B8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BF4B64CC-5C20-574C-865E-C022C41FD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3DB0FA1-45B8-4746-9795-02C1119F8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6513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1AB6EA-C313-D44C-B983-59E8DE3A6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6DBA188-6FFA-CC42-A22B-BB2FB9088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F76DD1D-24E5-DC40-811F-8412AEA75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16D654B-CA19-894B-89C0-D6BE77F16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9DC9619-53A4-414D-AAB9-181A57632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7CD76EB-3F5F-5648-9FA0-AD5B37523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24257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3E81C9E-82EC-8D4E-950A-2D636A6BB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30C8A50C-D070-8E42-9768-B5D1CF2635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CC6FF49-DA57-A048-8717-3897F1414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3D894DA-04AC-BF44-8B4B-957B11A74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785EE0D-E5D4-B046-AA8A-52228B140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E0B47A0-FF2E-804E-9D05-0E7BE9BD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99285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E1B53A-B2AE-A14F-A184-87A79107B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9D5A43A-5148-1947-80A3-131F14B563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6858501-7238-C64F-BCCD-DA17E9929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CA54545-2F60-304D-83D9-E75F24031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0C7E095-E148-464A-AB48-15B06E6E2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2041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4400A754-E131-9745-B13A-3091E11DCB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8438A2A-2787-214D-9F2C-BCB3472BF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619D71A-B1FC-574E-8AC9-E4B3538EC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5A7980D-0395-744F-983D-015C8D443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BFB068E-591A-2D45-8D06-F73EF5A6F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5739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4690BFC-1DBB-B647-A421-881B2D276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9B6A61E-A076-FE4A-A1A7-9EA214858E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CCB28EF-EB42-644E-948B-C83E2EC817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CC4BB-B73D-9D45-B758-93EE105A8128}" type="datetimeFigureOut">
              <a:rPr lang="sv-SE" smtClean="0"/>
              <a:t>2020-08-02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0851777-A896-CE4F-B43C-776012510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81BF7E6-5D6A-7846-812B-5609AB886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07776-D84E-A947-A495-2E4313A26CC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62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D438BAF7-AA8D-CE4B-9662-24D6F8E89F48}"/>
              </a:ext>
            </a:extLst>
          </p:cNvPr>
          <p:cNvGrpSpPr/>
          <p:nvPr/>
        </p:nvGrpSpPr>
        <p:grpSpPr>
          <a:xfrm>
            <a:off x="4607323" y="165994"/>
            <a:ext cx="914400" cy="2211664"/>
            <a:chOff x="4607323" y="165994"/>
            <a:chExt cx="914400" cy="2211664"/>
          </a:xfrm>
        </p:grpSpPr>
        <p:grpSp>
          <p:nvGrpSpPr>
            <p:cNvPr id="3" name="Grupp 2">
              <a:extLst>
                <a:ext uri="{FF2B5EF4-FFF2-40B4-BE49-F238E27FC236}">
                  <a16:creationId xmlns:a16="http://schemas.microsoft.com/office/drawing/2014/main" id="{389AF9A8-51A1-5141-83F2-EBC9CF5ACE25}"/>
                </a:ext>
              </a:extLst>
            </p:cNvPr>
            <p:cNvGrpSpPr/>
            <p:nvPr/>
          </p:nvGrpSpPr>
          <p:grpSpPr>
            <a:xfrm>
              <a:off x="5041897" y="1724514"/>
              <a:ext cx="3350" cy="645539"/>
              <a:chOff x="3536318" y="1724514"/>
              <a:chExt cx="3350" cy="645539"/>
            </a:xfrm>
          </p:grpSpPr>
          <p:cxnSp>
            <p:nvCxnSpPr>
              <p:cNvPr id="74" name="Rak 73">
                <a:extLst>
                  <a:ext uri="{FF2B5EF4-FFF2-40B4-BE49-F238E27FC236}">
                    <a16:creationId xmlns:a16="http://schemas.microsoft.com/office/drawing/2014/main" id="{11C4AEE3-7198-5A4B-BD5E-9E2A3977B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Rak 71">
                <a:extLst>
                  <a:ext uri="{FF2B5EF4-FFF2-40B4-BE49-F238E27FC236}">
                    <a16:creationId xmlns:a16="http://schemas.microsoft.com/office/drawing/2014/main" id="{03F655D4-074B-B544-8D83-A070468CE6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Rak 86">
                <a:extLst>
                  <a:ext uri="{FF2B5EF4-FFF2-40B4-BE49-F238E27FC236}">
                    <a16:creationId xmlns:a16="http://schemas.microsoft.com/office/drawing/2014/main" id="{B1FE60C7-B870-6540-86B5-80F5C4543A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Rak 87">
                <a:extLst>
                  <a:ext uri="{FF2B5EF4-FFF2-40B4-BE49-F238E27FC236}">
                    <a16:creationId xmlns:a16="http://schemas.microsoft.com/office/drawing/2014/main" id="{45745058-0DFA-024E-B923-A4AA319AD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upp 120">
              <a:extLst>
                <a:ext uri="{FF2B5EF4-FFF2-40B4-BE49-F238E27FC236}">
                  <a16:creationId xmlns:a16="http://schemas.microsoft.com/office/drawing/2014/main" id="{E057B249-5D71-DF49-9AF9-A3DD6D774825}"/>
                </a:ext>
              </a:extLst>
            </p:cNvPr>
            <p:cNvGrpSpPr/>
            <p:nvPr/>
          </p:nvGrpSpPr>
          <p:grpSpPr>
            <a:xfrm>
              <a:off x="4723858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22" name="Vinklad  121">
                <a:extLst>
                  <a:ext uri="{FF2B5EF4-FFF2-40B4-BE49-F238E27FC236}">
                    <a16:creationId xmlns:a16="http://schemas.microsoft.com/office/drawing/2014/main" id="{DA2E37F2-3518-834C-A37B-E8A3FFC7A2A8}"/>
                  </a:ext>
                </a:extLst>
              </p:cNvPr>
              <p:cNvCxnSpPr>
                <a:cxnSpLocks/>
                <a:stCxn id="125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Vinklad  122">
                <a:extLst>
                  <a:ext uri="{FF2B5EF4-FFF2-40B4-BE49-F238E27FC236}">
                    <a16:creationId xmlns:a16="http://schemas.microsoft.com/office/drawing/2014/main" id="{3DD14316-50CB-EC49-B0F0-87F7260B1B05}"/>
                  </a:ext>
                </a:extLst>
              </p:cNvPr>
              <p:cNvCxnSpPr>
                <a:cxnSpLocks/>
                <a:stCxn id="125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4" name="Grupp 123">
                <a:extLst>
                  <a:ext uri="{FF2B5EF4-FFF2-40B4-BE49-F238E27FC236}">
                    <a16:creationId xmlns:a16="http://schemas.microsoft.com/office/drawing/2014/main" id="{4F590EFA-8A8D-AA4A-A0FA-736BA5BDCE11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125" name="Ellips 124">
                  <a:extLst>
                    <a:ext uri="{FF2B5EF4-FFF2-40B4-BE49-F238E27FC236}">
                      <a16:creationId xmlns:a16="http://schemas.microsoft.com/office/drawing/2014/main" id="{455B3A6C-40B2-9A4A-AF9C-605822A358CF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126" name="Rak 125">
                  <a:extLst>
                    <a:ext uri="{FF2B5EF4-FFF2-40B4-BE49-F238E27FC236}">
                      <a16:creationId xmlns:a16="http://schemas.microsoft.com/office/drawing/2014/main" id="{C89DA9DC-6110-6A40-B649-4ABA126E60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Rak 126">
                  <a:extLst>
                    <a:ext uri="{FF2B5EF4-FFF2-40B4-BE49-F238E27FC236}">
                      <a16:creationId xmlns:a16="http://schemas.microsoft.com/office/drawing/2014/main" id="{F1CF484E-1191-9D4F-BB63-2A64BF1F85D0}"/>
                    </a:ext>
                  </a:extLst>
                </p:cNvPr>
                <p:cNvCxnSpPr>
                  <a:stCxn id="125" idx="1"/>
                  <a:endCxn id="125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5" name="Grupp 74">
              <a:extLst>
                <a:ext uri="{FF2B5EF4-FFF2-40B4-BE49-F238E27FC236}">
                  <a16:creationId xmlns:a16="http://schemas.microsoft.com/office/drawing/2014/main" id="{507CE35C-62F4-7141-8D41-919F6EB77EB1}"/>
                </a:ext>
              </a:extLst>
            </p:cNvPr>
            <p:cNvGrpSpPr/>
            <p:nvPr/>
          </p:nvGrpSpPr>
          <p:grpSpPr>
            <a:xfrm>
              <a:off x="4607323" y="896750"/>
              <a:ext cx="914400" cy="837811"/>
              <a:chOff x="3320980" y="1935536"/>
              <a:chExt cx="914400" cy="837811"/>
            </a:xfrm>
          </p:grpSpPr>
          <p:grpSp>
            <p:nvGrpSpPr>
              <p:cNvPr id="76" name="Grupp 75">
                <a:extLst>
                  <a:ext uri="{FF2B5EF4-FFF2-40B4-BE49-F238E27FC236}">
                    <a16:creationId xmlns:a16="http://schemas.microsoft.com/office/drawing/2014/main" id="{30709802-6B77-5349-B872-BC0B27AA162D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85" name="Rektangel 84">
                  <a:extLst>
                    <a:ext uri="{FF2B5EF4-FFF2-40B4-BE49-F238E27FC236}">
                      <a16:creationId xmlns:a16="http://schemas.microsoft.com/office/drawing/2014/main" id="{9BF9FD98-22FC-9945-9F89-98B8F3C2B4B2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86" name="Parallelltrapets 85">
                  <a:extLst>
                    <a:ext uri="{FF2B5EF4-FFF2-40B4-BE49-F238E27FC236}">
                      <a16:creationId xmlns:a16="http://schemas.microsoft.com/office/drawing/2014/main" id="{9E7D93A1-C7FC-3D4E-A49C-564FFE0E89A7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77" name="textruta 76">
                <a:extLst>
                  <a:ext uri="{FF2B5EF4-FFF2-40B4-BE49-F238E27FC236}">
                    <a16:creationId xmlns:a16="http://schemas.microsoft.com/office/drawing/2014/main" id="{002FC3C9-14F1-F645-A5DC-9375951C0F13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78" name="textruta 77">
                <a:extLst>
                  <a:ext uri="{FF2B5EF4-FFF2-40B4-BE49-F238E27FC236}">
                    <a16:creationId xmlns:a16="http://schemas.microsoft.com/office/drawing/2014/main" id="{CCDBFEF4-19BC-2540-98AB-718D05927CD2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79" name="textruta 78">
                <a:extLst>
                  <a:ext uri="{FF2B5EF4-FFF2-40B4-BE49-F238E27FC236}">
                    <a16:creationId xmlns:a16="http://schemas.microsoft.com/office/drawing/2014/main" id="{32C5DA2D-E293-0146-9684-D726FAC3CBAC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80" name="Grupp 79">
                <a:extLst>
                  <a:ext uri="{FF2B5EF4-FFF2-40B4-BE49-F238E27FC236}">
                    <a16:creationId xmlns:a16="http://schemas.microsoft.com/office/drawing/2014/main" id="{AED50B33-81D8-5A4C-BCF2-5E9DDA5A5A48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81" name="Rak 80">
                  <a:extLst>
                    <a:ext uri="{FF2B5EF4-FFF2-40B4-BE49-F238E27FC236}">
                      <a16:creationId xmlns:a16="http://schemas.microsoft.com/office/drawing/2014/main" id="{85F71646-94AF-C24E-B9FD-33C2D81D95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Rak 81">
                  <a:extLst>
                    <a:ext uri="{FF2B5EF4-FFF2-40B4-BE49-F238E27FC236}">
                      <a16:creationId xmlns:a16="http://schemas.microsoft.com/office/drawing/2014/main" id="{30621A11-3084-CD47-B5A4-8463B2F316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Rak 82">
                  <a:extLst>
                    <a:ext uri="{FF2B5EF4-FFF2-40B4-BE49-F238E27FC236}">
                      <a16:creationId xmlns:a16="http://schemas.microsoft.com/office/drawing/2014/main" id="{1E723C76-6BD4-334E-8ADB-30B023A63D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Rak 83">
                  <a:extLst>
                    <a:ext uri="{FF2B5EF4-FFF2-40B4-BE49-F238E27FC236}">
                      <a16:creationId xmlns:a16="http://schemas.microsoft.com/office/drawing/2014/main" id="{91386BB2-8577-4046-90DC-7EA53A9FA7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5" name="Rak 144">
              <a:extLst>
                <a:ext uri="{FF2B5EF4-FFF2-40B4-BE49-F238E27FC236}">
                  <a16:creationId xmlns:a16="http://schemas.microsoft.com/office/drawing/2014/main" id="{95CFF4CD-F7B5-FD4E-8237-869AAA0B23BA}"/>
                </a:ext>
              </a:extLst>
            </p:cNvPr>
            <p:cNvCxnSpPr>
              <a:cxnSpLocks/>
            </p:cNvCxnSpPr>
            <p:nvPr/>
          </p:nvCxnSpPr>
          <p:spPr>
            <a:xfrm>
              <a:off x="5345021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>
              <a:extLst>
                <a:ext uri="{FF2B5EF4-FFF2-40B4-BE49-F238E27FC236}">
                  <a16:creationId xmlns:a16="http://schemas.microsoft.com/office/drawing/2014/main" id="{2159EB77-26CC-AA46-800B-E53F8FBAB85C}"/>
                </a:ext>
              </a:extLst>
            </p:cNvPr>
            <p:cNvCxnSpPr>
              <a:cxnSpLocks/>
            </p:cNvCxnSpPr>
            <p:nvPr/>
          </p:nvCxnSpPr>
          <p:spPr>
            <a:xfrm>
              <a:off x="4742122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>
            <a:extLst>
              <a:ext uri="{FF2B5EF4-FFF2-40B4-BE49-F238E27FC236}">
                <a16:creationId xmlns:a16="http://schemas.microsoft.com/office/drawing/2014/main" id="{AD1CB9E8-13BA-E043-AC48-CB02E2689861}"/>
              </a:ext>
            </a:extLst>
          </p:cNvPr>
          <p:cNvGrpSpPr/>
          <p:nvPr/>
        </p:nvGrpSpPr>
        <p:grpSpPr>
          <a:xfrm>
            <a:off x="1691692" y="4073388"/>
            <a:ext cx="1052232" cy="1951823"/>
            <a:chOff x="1691692" y="4073388"/>
            <a:chExt cx="1052232" cy="1951823"/>
          </a:xfrm>
        </p:grpSpPr>
        <p:grpSp>
          <p:nvGrpSpPr>
            <p:cNvPr id="14" name="Grupp 13">
              <a:extLst>
                <a:ext uri="{FF2B5EF4-FFF2-40B4-BE49-F238E27FC236}">
                  <a16:creationId xmlns:a16="http://schemas.microsoft.com/office/drawing/2014/main" id="{96EFA0D9-25A2-4F47-B4B7-DCD3B624AF70}"/>
                </a:ext>
              </a:extLst>
            </p:cNvPr>
            <p:cNvGrpSpPr/>
            <p:nvPr/>
          </p:nvGrpSpPr>
          <p:grpSpPr>
            <a:xfrm>
              <a:off x="1691692" y="4525609"/>
              <a:ext cx="1052232" cy="1052232"/>
              <a:chOff x="1691692" y="4525609"/>
              <a:chExt cx="1052232" cy="1052232"/>
            </a:xfrm>
          </p:grpSpPr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307F3307-A334-F74D-91D1-5B90A0E76F38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pic>
            <p:nvPicPr>
              <p:cNvPr id="10" name="Bildobjekt 9">
                <a:extLst>
                  <a:ext uri="{FF2B5EF4-FFF2-40B4-BE49-F238E27FC236}">
                    <a16:creationId xmlns:a16="http://schemas.microsoft.com/office/drawing/2014/main" id="{52CA3C44-E0B8-3249-B07D-5876331537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12" name="textruta 11">
                <a:extLst>
                  <a:ext uri="{FF2B5EF4-FFF2-40B4-BE49-F238E27FC236}">
                    <a16:creationId xmlns:a16="http://schemas.microsoft.com/office/drawing/2014/main" id="{7953E546-F38D-534E-BF7B-A6B4A6D406A7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1" name="textruta 20">
                <a:extLst>
                  <a:ext uri="{FF2B5EF4-FFF2-40B4-BE49-F238E27FC236}">
                    <a16:creationId xmlns:a16="http://schemas.microsoft.com/office/drawing/2014/main" id="{2584955F-8AD1-6343-B1E8-FF43CAAFECCE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2" name="textruta 21">
                <a:extLst>
                  <a:ext uri="{FF2B5EF4-FFF2-40B4-BE49-F238E27FC236}">
                    <a16:creationId xmlns:a16="http://schemas.microsoft.com/office/drawing/2014/main" id="{02A51A34-40CF-0243-AF83-BCF8B982F46F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60" name="Rak 159">
              <a:extLst>
                <a:ext uri="{FF2B5EF4-FFF2-40B4-BE49-F238E27FC236}">
                  <a16:creationId xmlns:a16="http://schemas.microsoft.com/office/drawing/2014/main" id="{D368E078-6CD3-0342-91F3-5C4298D3E5F9}"/>
                </a:ext>
              </a:extLst>
            </p:cNvPr>
            <p:cNvCxnSpPr>
              <a:cxnSpLocks/>
            </p:cNvCxnSpPr>
            <p:nvPr/>
          </p:nvCxnSpPr>
          <p:spPr>
            <a:xfrm>
              <a:off x="2417460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>
              <a:extLst>
                <a:ext uri="{FF2B5EF4-FFF2-40B4-BE49-F238E27FC236}">
                  <a16:creationId xmlns:a16="http://schemas.microsoft.com/office/drawing/2014/main" id="{A2E6534F-BD24-074E-9E80-10EB2BFCD3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1012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>
              <a:extLst>
                <a:ext uri="{FF2B5EF4-FFF2-40B4-BE49-F238E27FC236}">
                  <a16:creationId xmlns:a16="http://schemas.microsoft.com/office/drawing/2014/main" id="{0750F278-3576-DA4C-A41E-E874A2D068F8}"/>
                </a:ext>
              </a:extLst>
            </p:cNvPr>
            <p:cNvCxnSpPr>
              <a:cxnSpLocks/>
            </p:cNvCxnSpPr>
            <p:nvPr/>
          </p:nvCxnSpPr>
          <p:spPr>
            <a:xfrm>
              <a:off x="2029078" y="4073388"/>
              <a:ext cx="0" cy="645539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 5">
            <a:extLst>
              <a:ext uri="{FF2B5EF4-FFF2-40B4-BE49-F238E27FC236}">
                <a16:creationId xmlns:a16="http://schemas.microsoft.com/office/drawing/2014/main" id="{A0C69980-2967-8A45-AB8A-875DB6DF075E}"/>
              </a:ext>
            </a:extLst>
          </p:cNvPr>
          <p:cNvGrpSpPr/>
          <p:nvPr/>
        </p:nvGrpSpPr>
        <p:grpSpPr>
          <a:xfrm>
            <a:off x="7385122" y="165994"/>
            <a:ext cx="914400" cy="2211664"/>
            <a:chOff x="7385122" y="165994"/>
            <a:chExt cx="914400" cy="2211664"/>
          </a:xfrm>
        </p:grpSpPr>
        <p:grpSp>
          <p:nvGrpSpPr>
            <p:cNvPr id="120" name="Grupp 119">
              <a:extLst>
                <a:ext uri="{FF2B5EF4-FFF2-40B4-BE49-F238E27FC236}">
                  <a16:creationId xmlns:a16="http://schemas.microsoft.com/office/drawing/2014/main" id="{E3A5E78F-0A9B-B24A-8DB0-59372F57042A}"/>
                </a:ext>
              </a:extLst>
            </p:cNvPr>
            <p:cNvGrpSpPr/>
            <p:nvPr/>
          </p:nvGrpSpPr>
          <p:grpSpPr>
            <a:xfrm>
              <a:off x="7489916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04" name="Vinklad  103">
                <a:extLst>
                  <a:ext uri="{FF2B5EF4-FFF2-40B4-BE49-F238E27FC236}">
                    <a16:creationId xmlns:a16="http://schemas.microsoft.com/office/drawing/2014/main" id="{7EA39C96-C454-984C-A98B-40A88863254F}"/>
                  </a:ext>
                </a:extLst>
              </p:cNvPr>
              <p:cNvCxnSpPr>
                <a:cxnSpLocks/>
                <a:stCxn id="90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Vinklad  100">
                <a:extLst>
                  <a:ext uri="{FF2B5EF4-FFF2-40B4-BE49-F238E27FC236}">
                    <a16:creationId xmlns:a16="http://schemas.microsoft.com/office/drawing/2014/main" id="{8950C1F3-4CFD-9F44-93A5-2F915996D13A}"/>
                  </a:ext>
                </a:extLst>
              </p:cNvPr>
              <p:cNvCxnSpPr>
                <a:cxnSpLocks/>
                <a:stCxn id="90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5" name="Grupp 94">
                <a:extLst>
                  <a:ext uri="{FF2B5EF4-FFF2-40B4-BE49-F238E27FC236}">
                    <a16:creationId xmlns:a16="http://schemas.microsoft.com/office/drawing/2014/main" id="{B8FD128B-B337-5448-89B0-5338AE57BC65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90" name="Ellips 89">
                  <a:extLst>
                    <a:ext uri="{FF2B5EF4-FFF2-40B4-BE49-F238E27FC236}">
                      <a16:creationId xmlns:a16="http://schemas.microsoft.com/office/drawing/2014/main" id="{4E257662-7C9F-1E42-888E-629D1736A2A1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92" name="Rak 91">
                  <a:extLst>
                    <a:ext uri="{FF2B5EF4-FFF2-40B4-BE49-F238E27FC236}">
                      <a16:creationId xmlns:a16="http://schemas.microsoft.com/office/drawing/2014/main" id="{4FEC1E4D-F773-2849-82BE-7F9322AFDF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Rak 93">
                  <a:extLst>
                    <a:ext uri="{FF2B5EF4-FFF2-40B4-BE49-F238E27FC236}">
                      <a16:creationId xmlns:a16="http://schemas.microsoft.com/office/drawing/2014/main" id="{5C72E1C5-E102-9042-9CAC-59ABC124BE39}"/>
                    </a:ext>
                  </a:extLst>
                </p:cNvPr>
                <p:cNvCxnSpPr>
                  <a:stCxn id="90" idx="1"/>
                  <a:endCxn id="90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0" name="Grupp 59">
              <a:extLst>
                <a:ext uri="{FF2B5EF4-FFF2-40B4-BE49-F238E27FC236}">
                  <a16:creationId xmlns:a16="http://schemas.microsoft.com/office/drawing/2014/main" id="{8779291D-5AB0-E54C-B6AC-11DFF2AE426D}"/>
                </a:ext>
              </a:extLst>
            </p:cNvPr>
            <p:cNvGrpSpPr/>
            <p:nvPr/>
          </p:nvGrpSpPr>
          <p:grpSpPr>
            <a:xfrm>
              <a:off x="7385122" y="896750"/>
              <a:ext cx="914400" cy="837811"/>
              <a:chOff x="3320980" y="1935536"/>
              <a:chExt cx="914400" cy="837811"/>
            </a:xfrm>
          </p:grpSpPr>
          <p:grpSp>
            <p:nvGrpSpPr>
              <p:cNvPr id="61" name="Grupp 60">
                <a:extLst>
                  <a:ext uri="{FF2B5EF4-FFF2-40B4-BE49-F238E27FC236}">
                    <a16:creationId xmlns:a16="http://schemas.microsoft.com/office/drawing/2014/main" id="{846161C2-B5CC-1744-ACB0-0049EFE50831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70" name="Rektangel 69">
                  <a:extLst>
                    <a:ext uri="{FF2B5EF4-FFF2-40B4-BE49-F238E27FC236}">
                      <a16:creationId xmlns:a16="http://schemas.microsoft.com/office/drawing/2014/main" id="{8BE3BDAF-2954-D24E-80C5-C0807BE8D381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71" name="Parallelltrapets 70">
                  <a:extLst>
                    <a:ext uri="{FF2B5EF4-FFF2-40B4-BE49-F238E27FC236}">
                      <a16:creationId xmlns:a16="http://schemas.microsoft.com/office/drawing/2014/main" id="{12864E96-9E61-2741-B4D0-2C4A6A608BCC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62" name="textruta 61">
                <a:extLst>
                  <a:ext uri="{FF2B5EF4-FFF2-40B4-BE49-F238E27FC236}">
                    <a16:creationId xmlns:a16="http://schemas.microsoft.com/office/drawing/2014/main" id="{E1EB002C-00D1-704E-BCAF-39D51EF863CB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63" name="textruta 62">
                <a:extLst>
                  <a:ext uri="{FF2B5EF4-FFF2-40B4-BE49-F238E27FC236}">
                    <a16:creationId xmlns:a16="http://schemas.microsoft.com/office/drawing/2014/main" id="{B64E8246-8CDE-AB4B-9FE1-D61E3040DD4D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64" name="textruta 63">
                <a:extLst>
                  <a:ext uri="{FF2B5EF4-FFF2-40B4-BE49-F238E27FC236}">
                    <a16:creationId xmlns:a16="http://schemas.microsoft.com/office/drawing/2014/main" id="{FEF6D9B2-9215-2940-AC12-AED135EF1707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65" name="Grupp 64">
                <a:extLst>
                  <a:ext uri="{FF2B5EF4-FFF2-40B4-BE49-F238E27FC236}">
                    <a16:creationId xmlns:a16="http://schemas.microsoft.com/office/drawing/2014/main" id="{2F673D27-5782-EB4F-82C8-7018B6ACF185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66" name="Rak 65">
                  <a:extLst>
                    <a:ext uri="{FF2B5EF4-FFF2-40B4-BE49-F238E27FC236}">
                      <a16:creationId xmlns:a16="http://schemas.microsoft.com/office/drawing/2014/main" id="{15FF23E1-3542-084F-A849-084519F003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Rak 66">
                  <a:extLst>
                    <a:ext uri="{FF2B5EF4-FFF2-40B4-BE49-F238E27FC236}">
                      <a16:creationId xmlns:a16="http://schemas.microsoft.com/office/drawing/2014/main" id="{B57C1482-076E-024A-BDC3-8A34AD566F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Rak 67">
                  <a:extLst>
                    <a:ext uri="{FF2B5EF4-FFF2-40B4-BE49-F238E27FC236}">
                      <a16:creationId xmlns:a16="http://schemas.microsoft.com/office/drawing/2014/main" id="{AFFBBC7C-8672-8F4F-BBAC-4B946D53C4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Rak 68">
                  <a:extLst>
                    <a:ext uri="{FF2B5EF4-FFF2-40B4-BE49-F238E27FC236}">
                      <a16:creationId xmlns:a16="http://schemas.microsoft.com/office/drawing/2014/main" id="{D859F011-B9EA-B649-AD15-E48D43B9CC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2" name="Rak 141">
              <a:extLst>
                <a:ext uri="{FF2B5EF4-FFF2-40B4-BE49-F238E27FC236}">
                  <a16:creationId xmlns:a16="http://schemas.microsoft.com/office/drawing/2014/main" id="{6166D2A8-D809-5241-8191-12A0178AF023}"/>
                </a:ext>
              </a:extLst>
            </p:cNvPr>
            <p:cNvCxnSpPr>
              <a:cxnSpLocks/>
            </p:cNvCxnSpPr>
            <p:nvPr/>
          </p:nvCxnSpPr>
          <p:spPr>
            <a:xfrm>
              <a:off x="8131175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>
              <a:extLst>
                <a:ext uri="{FF2B5EF4-FFF2-40B4-BE49-F238E27FC236}">
                  <a16:creationId xmlns:a16="http://schemas.microsoft.com/office/drawing/2014/main" id="{955E9AF9-2747-9F44-9AD0-59858CE39A92}"/>
                </a:ext>
              </a:extLst>
            </p:cNvPr>
            <p:cNvCxnSpPr>
              <a:cxnSpLocks/>
            </p:cNvCxnSpPr>
            <p:nvPr/>
          </p:nvCxnSpPr>
          <p:spPr>
            <a:xfrm>
              <a:off x="7528276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Grupp 88">
              <a:extLst>
                <a:ext uri="{FF2B5EF4-FFF2-40B4-BE49-F238E27FC236}">
                  <a16:creationId xmlns:a16="http://schemas.microsoft.com/office/drawing/2014/main" id="{02FD282B-FE9D-4545-A30D-790EB314E026}"/>
                </a:ext>
              </a:extLst>
            </p:cNvPr>
            <p:cNvGrpSpPr/>
            <p:nvPr/>
          </p:nvGrpSpPr>
          <p:grpSpPr>
            <a:xfrm>
              <a:off x="7843711" y="1724514"/>
              <a:ext cx="3350" cy="645539"/>
              <a:chOff x="3536318" y="1724514"/>
              <a:chExt cx="3350" cy="645539"/>
            </a:xfrm>
          </p:grpSpPr>
          <p:cxnSp>
            <p:nvCxnSpPr>
              <p:cNvPr id="91" name="Rak 90">
                <a:extLst>
                  <a:ext uri="{FF2B5EF4-FFF2-40B4-BE49-F238E27FC236}">
                    <a16:creationId xmlns:a16="http://schemas.microsoft.com/office/drawing/2014/main" id="{C30E83DE-5C8B-0E4E-9CF5-784023568D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Rak 92">
                <a:extLst>
                  <a:ext uri="{FF2B5EF4-FFF2-40B4-BE49-F238E27FC236}">
                    <a16:creationId xmlns:a16="http://schemas.microsoft.com/office/drawing/2014/main" id="{55DEE811-9D21-D045-9511-AB72341F5B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Rak 95">
                <a:extLst>
                  <a:ext uri="{FF2B5EF4-FFF2-40B4-BE49-F238E27FC236}">
                    <a16:creationId xmlns:a16="http://schemas.microsoft.com/office/drawing/2014/main" id="{B510D6B1-FABF-DF4B-A141-9579C1476A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Rak 96">
                <a:extLst>
                  <a:ext uri="{FF2B5EF4-FFF2-40B4-BE49-F238E27FC236}">
                    <a16:creationId xmlns:a16="http://schemas.microsoft.com/office/drawing/2014/main" id="{EFF89647-1126-934D-A845-E408172E7A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" name="textruta 7">
            <a:extLst>
              <a:ext uri="{FF2B5EF4-FFF2-40B4-BE49-F238E27FC236}">
                <a16:creationId xmlns:a16="http://schemas.microsoft.com/office/drawing/2014/main" id="{513232D7-32E5-C241-A433-1A43D91AE7A2}"/>
              </a:ext>
            </a:extLst>
          </p:cNvPr>
          <p:cNvSpPr txBox="1"/>
          <p:nvPr/>
        </p:nvSpPr>
        <p:spPr>
          <a:xfrm>
            <a:off x="5789927" y="412178"/>
            <a:ext cx="1280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dirty="0"/>
              <a:t>Båda lamporna tänds parallellt</a:t>
            </a:r>
          </a:p>
        </p:txBody>
      </p:sp>
      <p:grpSp>
        <p:nvGrpSpPr>
          <p:cNvPr id="105" name="Grupp 104">
            <a:extLst>
              <a:ext uri="{FF2B5EF4-FFF2-40B4-BE49-F238E27FC236}">
                <a16:creationId xmlns:a16="http://schemas.microsoft.com/office/drawing/2014/main" id="{DC35762D-E8B1-E845-8AB7-342E8B34FBFE}"/>
              </a:ext>
            </a:extLst>
          </p:cNvPr>
          <p:cNvGrpSpPr/>
          <p:nvPr/>
        </p:nvGrpSpPr>
        <p:grpSpPr>
          <a:xfrm>
            <a:off x="10162922" y="4073388"/>
            <a:ext cx="1052232" cy="1951823"/>
            <a:chOff x="10162922" y="4073388"/>
            <a:chExt cx="1052232" cy="1951823"/>
          </a:xfrm>
        </p:grpSpPr>
        <p:sp>
          <p:nvSpPr>
            <p:cNvPr id="106" name="Rektangel 105">
              <a:extLst>
                <a:ext uri="{FF2B5EF4-FFF2-40B4-BE49-F238E27FC236}">
                  <a16:creationId xmlns:a16="http://schemas.microsoft.com/office/drawing/2014/main" id="{1C2380EB-D79F-2442-B6D6-94799E049636}"/>
                </a:ext>
              </a:extLst>
            </p:cNvPr>
            <p:cNvSpPr/>
            <p:nvPr/>
          </p:nvSpPr>
          <p:spPr>
            <a:xfrm>
              <a:off x="10162922" y="4525609"/>
              <a:ext cx="1052232" cy="10522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7" name="Bildobjekt 106">
              <a:extLst>
                <a:ext uri="{FF2B5EF4-FFF2-40B4-BE49-F238E27FC236}">
                  <a16:creationId xmlns:a16="http://schemas.microsoft.com/office/drawing/2014/main" id="{21D97F19-E255-2A42-88B2-7659083A9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358838" y="4721525"/>
              <a:ext cx="660400" cy="660400"/>
            </a:xfrm>
            <a:prstGeom prst="rect">
              <a:avLst/>
            </a:prstGeom>
          </p:spPr>
        </p:pic>
        <p:sp>
          <p:nvSpPr>
            <p:cNvPr id="108" name="textruta 107">
              <a:extLst>
                <a:ext uri="{FF2B5EF4-FFF2-40B4-BE49-F238E27FC236}">
                  <a16:creationId xmlns:a16="http://schemas.microsoft.com/office/drawing/2014/main" id="{93797619-D034-944E-9BB0-9CA65AEFC31E}"/>
                </a:ext>
              </a:extLst>
            </p:cNvPr>
            <p:cNvSpPr txBox="1"/>
            <p:nvPr/>
          </p:nvSpPr>
          <p:spPr>
            <a:xfrm>
              <a:off x="10818577" y="5128725"/>
              <a:ext cx="24077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B</a:t>
              </a:r>
            </a:p>
          </p:txBody>
        </p:sp>
        <p:sp>
          <p:nvSpPr>
            <p:cNvPr id="109" name="textruta 108">
              <a:extLst>
                <a:ext uri="{FF2B5EF4-FFF2-40B4-BE49-F238E27FC236}">
                  <a16:creationId xmlns:a16="http://schemas.microsoft.com/office/drawing/2014/main" id="{68AB7D21-C722-6F41-8966-6A1C471441C6}"/>
                </a:ext>
              </a:extLst>
            </p:cNvPr>
            <p:cNvSpPr txBox="1"/>
            <p:nvPr/>
          </p:nvSpPr>
          <p:spPr>
            <a:xfrm>
              <a:off x="10577945" y="5128726"/>
              <a:ext cx="24077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B</a:t>
              </a:r>
            </a:p>
          </p:txBody>
        </p:sp>
        <p:sp>
          <p:nvSpPr>
            <p:cNvPr id="110" name="textruta 109">
              <a:extLst>
                <a:ext uri="{FF2B5EF4-FFF2-40B4-BE49-F238E27FC236}">
                  <a16:creationId xmlns:a16="http://schemas.microsoft.com/office/drawing/2014/main" id="{3B8179C9-4C2D-5B42-86DA-2898393BAA9F}"/>
                </a:ext>
              </a:extLst>
            </p:cNvPr>
            <p:cNvSpPr txBox="1"/>
            <p:nvPr/>
          </p:nvSpPr>
          <p:spPr>
            <a:xfrm>
              <a:off x="10375814" y="5128726"/>
              <a:ext cx="22794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L</a:t>
              </a:r>
            </a:p>
          </p:txBody>
        </p:sp>
        <p:cxnSp>
          <p:nvCxnSpPr>
            <p:cNvPr id="111" name="Rak 110">
              <a:extLst>
                <a:ext uri="{FF2B5EF4-FFF2-40B4-BE49-F238E27FC236}">
                  <a16:creationId xmlns:a16="http://schemas.microsoft.com/office/drawing/2014/main" id="{D894866B-576C-704F-B555-D65A19115E84}"/>
                </a:ext>
              </a:extLst>
            </p:cNvPr>
            <p:cNvCxnSpPr>
              <a:cxnSpLocks/>
            </p:cNvCxnSpPr>
            <p:nvPr/>
          </p:nvCxnSpPr>
          <p:spPr>
            <a:xfrm>
              <a:off x="10699523" y="5379672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>
              <a:extLst>
                <a:ext uri="{FF2B5EF4-FFF2-40B4-BE49-F238E27FC236}">
                  <a16:creationId xmlns:a16="http://schemas.microsoft.com/office/drawing/2014/main" id="{5CAE1014-20A0-274B-999D-5806CDAC35E0}"/>
                </a:ext>
              </a:extLst>
            </p:cNvPr>
            <p:cNvCxnSpPr>
              <a:cxnSpLocks/>
            </p:cNvCxnSpPr>
            <p:nvPr/>
          </p:nvCxnSpPr>
          <p:spPr>
            <a:xfrm>
              <a:off x="10486757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>
              <a:extLst>
                <a:ext uri="{FF2B5EF4-FFF2-40B4-BE49-F238E27FC236}">
                  <a16:creationId xmlns:a16="http://schemas.microsoft.com/office/drawing/2014/main" id="{8E4BF261-0AB1-644A-8D32-1D2301D84289}"/>
                </a:ext>
              </a:extLst>
            </p:cNvPr>
            <p:cNvCxnSpPr>
              <a:cxnSpLocks/>
            </p:cNvCxnSpPr>
            <p:nvPr/>
          </p:nvCxnSpPr>
          <p:spPr>
            <a:xfrm>
              <a:off x="10892194" y="4073388"/>
              <a:ext cx="0" cy="645539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>
              <a:extLst>
                <a:ext uri="{FF2B5EF4-FFF2-40B4-BE49-F238E27FC236}">
                  <a16:creationId xmlns:a16="http://schemas.microsoft.com/office/drawing/2014/main" id="{FAAC3693-6550-2C40-AC30-B63DDD8DA322}"/>
                </a:ext>
              </a:extLst>
            </p:cNvPr>
            <p:cNvCxnSpPr>
              <a:cxnSpLocks/>
            </p:cNvCxnSpPr>
            <p:nvPr/>
          </p:nvCxnSpPr>
          <p:spPr>
            <a:xfrm>
              <a:off x="10490260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5" name="Grupp 114">
              <a:extLst>
                <a:ext uri="{FF2B5EF4-FFF2-40B4-BE49-F238E27FC236}">
                  <a16:creationId xmlns:a16="http://schemas.microsoft.com/office/drawing/2014/main" id="{4080BED6-262C-0245-AB1D-D0746BB541BF}"/>
                </a:ext>
              </a:extLst>
            </p:cNvPr>
            <p:cNvGrpSpPr/>
            <p:nvPr/>
          </p:nvGrpSpPr>
          <p:grpSpPr>
            <a:xfrm>
              <a:off x="10898411" y="5379672"/>
              <a:ext cx="3350" cy="645539"/>
              <a:chOff x="3536318" y="1724514"/>
              <a:chExt cx="3350" cy="645539"/>
            </a:xfrm>
          </p:grpSpPr>
          <p:cxnSp>
            <p:nvCxnSpPr>
              <p:cNvPr id="116" name="Rak 115">
                <a:extLst>
                  <a:ext uri="{FF2B5EF4-FFF2-40B4-BE49-F238E27FC236}">
                    <a16:creationId xmlns:a16="http://schemas.microsoft.com/office/drawing/2014/main" id="{EA73A05F-CE82-764E-B74F-BAAF7E0F60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Rak 116">
                <a:extLst>
                  <a:ext uri="{FF2B5EF4-FFF2-40B4-BE49-F238E27FC236}">
                    <a16:creationId xmlns:a16="http://schemas.microsoft.com/office/drawing/2014/main" id="{693FB746-B953-0946-9A57-F322216C5E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Rak 117">
                <a:extLst>
                  <a:ext uri="{FF2B5EF4-FFF2-40B4-BE49-F238E27FC236}">
                    <a16:creationId xmlns:a16="http://schemas.microsoft.com/office/drawing/2014/main" id="{E2B4F312-0444-5A4F-8A1F-573002730D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Rak 118">
                <a:extLst>
                  <a:ext uri="{FF2B5EF4-FFF2-40B4-BE49-F238E27FC236}">
                    <a16:creationId xmlns:a16="http://schemas.microsoft.com/office/drawing/2014/main" id="{2FB3CC99-1A03-BD47-9388-EBD72167EE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09027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D438BAF7-AA8D-CE4B-9662-24D6F8E89F48}"/>
              </a:ext>
            </a:extLst>
          </p:cNvPr>
          <p:cNvGrpSpPr/>
          <p:nvPr/>
        </p:nvGrpSpPr>
        <p:grpSpPr>
          <a:xfrm>
            <a:off x="4607323" y="165994"/>
            <a:ext cx="914400" cy="2211664"/>
            <a:chOff x="4607323" y="165994"/>
            <a:chExt cx="914400" cy="2211664"/>
          </a:xfrm>
        </p:grpSpPr>
        <p:grpSp>
          <p:nvGrpSpPr>
            <p:cNvPr id="3" name="Grupp 2">
              <a:extLst>
                <a:ext uri="{FF2B5EF4-FFF2-40B4-BE49-F238E27FC236}">
                  <a16:creationId xmlns:a16="http://schemas.microsoft.com/office/drawing/2014/main" id="{389AF9A8-51A1-5141-83F2-EBC9CF5ACE25}"/>
                </a:ext>
              </a:extLst>
            </p:cNvPr>
            <p:cNvGrpSpPr/>
            <p:nvPr/>
          </p:nvGrpSpPr>
          <p:grpSpPr>
            <a:xfrm>
              <a:off x="5041897" y="1724514"/>
              <a:ext cx="3350" cy="645539"/>
              <a:chOff x="3536318" y="1724514"/>
              <a:chExt cx="3350" cy="645539"/>
            </a:xfrm>
          </p:grpSpPr>
          <p:cxnSp>
            <p:nvCxnSpPr>
              <p:cNvPr id="74" name="Rak 73">
                <a:extLst>
                  <a:ext uri="{FF2B5EF4-FFF2-40B4-BE49-F238E27FC236}">
                    <a16:creationId xmlns:a16="http://schemas.microsoft.com/office/drawing/2014/main" id="{11C4AEE3-7198-5A4B-BD5E-9E2A3977B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Rak 71">
                <a:extLst>
                  <a:ext uri="{FF2B5EF4-FFF2-40B4-BE49-F238E27FC236}">
                    <a16:creationId xmlns:a16="http://schemas.microsoft.com/office/drawing/2014/main" id="{03F655D4-074B-B544-8D83-A070468CE6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Rak 86">
                <a:extLst>
                  <a:ext uri="{FF2B5EF4-FFF2-40B4-BE49-F238E27FC236}">
                    <a16:creationId xmlns:a16="http://schemas.microsoft.com/office/drawing/2014/main" id="{B1FE60C7-B870-6540-86B5-80F5C4543A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Rak 87">
                <a:extLst>
                  <a:ext uri="{FF2B5EF4-FFF2-40B4-BE49-F238E27FC236}">
                    <a16:creationId xmlns:a16="http://schemas.microsoft.com/office/drawing/2014/main" id="{45745058-0DFA-024E-B923-A4AA319AD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upp 120">
              <a:extLst>
                <a:ext uri="{FF2B5EF4-FFF2-40B4-BE49-F238E27FC236}">
                  <a16:creationId xmlns:a16="http://schemas.microsoft.com/office/drawing/2014/main" id="{E057B249-5D71-DF49-9AF9-A3DD6D774825}"/>
                </a:ext>
              </a:extLst>
            </p:cNvPr>
            <p:cNvGrpSpPr/>
            <p:nvPr/>
          </p:nvGrpSpPr>
          <p:grpSpPr>
            <a:xfrm>
              <a:off x="4723858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22" name="Vinklad  121">
                <a:extLst>
                  <a:ext uri="{FF2B5EF4-FFF2-40B4-BE49-F238E27FC236}">
                    <a16:creationId xmlns:a16="http://schemas.microsoft.com/office/drawing/2014/main" id="{DA2E37F2-3518-834C-A37B-E8A3FFC7A2A8}"/>
                  </a:ext>
                </a:extLst>
              </p:cNvPr>
              <p:cNvCxnSpPr>
                <a:cxnSpLocks/>
                <a:stCxn id="125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Vinklad  122">
                <a:extLst>
                  <a:ext uri="{FF2B5EF4-FFF2-40B4-BE49-F238E27FC236}">
                    <a16:creationId xmlns:a16="http://schemas.microsoft.com/office/drawing/2014/main" id="{3DD14316-50CB-EC49-B0F0-87F7260B1B05}"/>
                  </a:ext>
                </a:extLst>
              </p:cNvPr>
              <p:cNvCxnSpPr>
                <a:cxnSpLocks/>
                <a:stCxn id="125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4" name="Grupp 123">
                <a:extLst>
                  <a:ext uri="{FF2B5EF4-FFF2-40B4-BE49-F238E27FC236}">
                    <a16:creationId xmlns:a16="http://schemas.microsoft.com/office/drawing/2014/main" id="{4F590EFA-8A8D-AA4A-A0FA-736BA5BDCE11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125" name="Ellips 124">
                  <a:extLst>
                    <a:ext uri="{FF2B5EF4-FFF2-40B4-BE49-F238E27FC236}">
                      <a16:creationId xmlns:a16="http://schemas.microsoft.com/office/drawing/2014/main" id="{455B3A6C-40B2-9A4A-AF9C-605822A358CF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126" name="Rak 125">
                  <a:extLst>
                    <a:ext uri="{FF2B5EF4-FFF2-40B4-BE49-F238E27FC236}">
                      <a16:creationId xmlns:a16="http://schemas.microsoft.com/office/drawing/2014/main" id="{C89DA9DC-6110-6A40-B649-4ABA126E60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Rak 126">
                  <a:extLst>
                    <a:ext uri="{FF2B5EF4-FFF2-40B4-BE49-F238E27FC236}">
                      <a16:creationId xmlns:a16="http://schemas.microsoft.com/office/drawing/2014/main" id="{F1CF484E-1191-9D4F-BB63-2A64BF1F85D0}"/>
                    </a:ext>
                  </a:extLst>
                </p:cNvPr>
                <p:cNvCxnSpPr>
                  <a:stCxn id="125" idx="1"/>
                  <a:endCxn id="125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5" name="Grupp 74">
              <a:extLst>
                <a:ext uri="{FF2B5EF4-FFF2-40B4-BE49-F238E27FC236}">
                  <a16:creationId xmlns:a16="http://schemas.microsoft.com/office/drawing/2014/main" id="{507CE35C-62F4-7141-8D41-919F6EB77EB1}"/>
                </a:ext>
              </a:extLst>
            </p:cNvPr>
            <p:cNvGrpSpPr/>
            <p:nvPr/>
          </p:nvGrpSpPr>
          <p:grpSpPr>
            <a:xfrm>
              <a:off x="4607323" y="896750"/>
              <a:ext cx="914400" cy="837811"/>
              <a:chOff x="3320980" y="1935536"/>
              <a:chExt cx="914400" cy="837811"/>
            </a:xfrm>
          </p:grpSpPr>
          <p:grpSp>
            <p:nvGrpSpPr>
              <p:cNvPr id="76" name="Grupp 75">
                <a:extLst>
                  <a:ext uri="{FF2B5EF4-FFF2-40B4-BE49-F238E27FC236}">
                    <a16:creationId xmlns:a16="http://schemas.microsoft.com/office/drawing/2014/main" id="{30709802-6B77-5349-B872-BC0B27AA162D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85" name="Rektangel 84">
                  <a:extLst>
                    <a:ext uri="{FF2B5EF4-FFF2-40B4-BE49-F238E27FC236}">
                      <a16:creationId xmlns:a16="http://schemas.microsoft.com/office/drawing/2014/main" id="{9BF9FD98-22FC-9945-9F89-98B8F3C2B4B2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86" name="Parallelltrapets 85">
                  <a:extLst>
                    <a:ext uri="{FF2B5EF4-FFF2-40B4-BE49-F238E27FC236}">
                      <a16:creationId xmlns:a16="http://schemas.microsoft.com/office/drawing/2014/main" id="{9E7D93A1-C7FC-3D4E-A49C-564FFE0E89A7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77" name="textruta 76">
                <a:extLst>
                  <a:ext uri="{FF2B5EF4-FFF2-40B4-BE49-F238E27FC236}">
                    <a16:creationId xmlns:a16="http://schemas.microsoft.com/office/drawing/2014/main" id="{002FC3C9-14F1-F645-A5DC-9375951C0F13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78" name="textruta 77">
                <a:extLst>
                  <a:ext uri="{FF2B5EF4-FFF2-40B4-BE49-F238E27FC236}">
                    <a16:creationId xmlns:a16="http://schemas.microsoft.com/office/drawing/2014/main" id="{CCDBFEF4-19BC-2540-98AB-718D05927CD2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79" name="textruta 78">
                <a:extLst>
                  <a:ext uri="{FF2B5EF4-FFF2-40B4-BE49-F238E27FC236}">
                    <a16:creationId xmlns:a16="http://schemas.microsoft.com/office/drawing/2014/main" id="{32C5DA2D-E293-0146-9684-D726FAC3CBAC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80" name="Grupp 79">
                <a:extLst>
                  <a:ext uri="{FF2B5EF4-FFF2-40B4-BE49-F238E27FC236}">
                    <a16:creationId xmlns:a16="http://schemas.microsoft.com/office/drawing/2014/main" id="{AED50B33-81D8-5A4C-BCF2-5E9DDA5A5A48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81" name="Rak 80">
                  <a:extLst>
                    <a:ext uri="{FF2B5EF4-FFF2-40B4-BE49-F238E27FC236}">
                      <a16:creationId xmlns:a16="http://schemas.microsoft.com/office/drawing/2014/main" id="{85F71646-94AF-C24E-B9FD-33C2D81D95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Rak 81">
                  <a:extLst>
                    <a:ext uri="{FF2B5EF4-FFF2-40B4-BE49-F238E27FC236}">
                      <a16:creationId xmlns:a16="http://schemas.microsoft.com/office/drawing/2014/main" id="{30621A11-3084-CD47-B5A4-8463B2F316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Rak 82">
                  <a:extLst>
                    <a:ext uri="{FF2B5EF4-FFF2-40B4-BE49-F238E27FC236}">
                      <a16:creationId xmlns:a16="http://schemas.microsoft.com/office/drawing/2014/main" id="{1E723C76-6BD4-334E-8ADB-30B023A63D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Rak 83">
                  <a:extLst>
                    <a:ext uri="{FF2B5EF4-FFF2-40B4-BE49-F238E27FC236}">
                      <a16:creationId xmlns:a16="http://schemas.microsoft.com/office/drawing/2014/main" id="{91386BB2-8577-4046-90DC-7EA53A9FA7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5" name="Rak 144">
              <a:extLst>
                <a:ext uri="{FF2B5EF4-FFF2-40B4-BE49-F238E27FC236}">
                  <a16:creationId xmlns:a16="http://schemas.microsoft.com/office/drawing/2014/main" id="{95CFF4CD-F7B5-FD4E-8237-869AAA0B23BA}"/>
                </a:ext>
              </a:extLst>
            </p:cNvPr>
            <p:cNvCxnSpPr>
              <a:cxnSpLocks/>
            </p:cNvCxnSpPr>
            <p:nvPr/>
          </p:nvCxnSpPr>
          <p:spPr>
            <a:xfrm>
              <a:off x="5345021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>
              <a:extLst>
                <a:ext uri="{FF2B5EF4-FFF2-40B4-BE49-F238E27FC236}">
                  <a16:creationId xmlns:a16="http://schemas.microsoft.com/office/drawing/2014/main" id="{2159EB77-26CC-AA46-800B-E53F8FBAB85C}"/>
                </a:ext>
              </a:extLst>
            </p:cNvPr>
            <p:cNvCxnSpPr>
              <a:cxnSpLocks/>
            </p:cNvCxnSpPr>
            <p:nvPr/>
          </p:nvCxnSpPr>
          <p:spPr>
            <a:xfrm>
              <a:off x="4742122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>
            <a:extLst>
              <a:ext uri="{FF2B5EF4-FFF2-40B4-BE49-F238E27FC236}">
                <a16:creationId xmlns:a16="http://schemas.microsoft.com/office/drawing/2014/main" id="{AD1CB9E8-13BA-E043-AC48-CB02E2689861}"/>
              </a:ext>
            </a:extLst>
          </p:cNvPr>
          <p:cNvGrpSpPr/>
          <p:nvPr/>
        </p:nvGrpSpPr>
        <p:grpSpPr>
          <a:xfrm>
            <a:off x="1691692" y="4073388"/>
            <a:ext cx="1052232" cy="1951823"/>
            <a:chOff x="1691692" y="4073388"/>
            <a:chExt cx="1052232" cy="1951823"/>
          </a:xfrm>
        </p:grpSpPr>
        <p:grpSp>
          <p:nvGrpSpPr>
            <p:cNvPr id="14" name="Grupp 13">
              <a:extLst>
                <a:ext uri="{FF2B5EF4-FFF2-40B4-BE49-F238E27FC236}">
                  <a16:creationId xmlns:a16="http://schemas.microsoft.com/office/drawing/2014/main" id="{96EFA0D9-25A2-4F47-B4B7-DCD3B624AF70}"/>
                </a:ext>
              </a:extLst>
            </p:cNvPr>
            <p:cNvGrpSpPr/>
            <p:nvPr/>
          </p:nvGrpSpPr>
          <p:grpSpPr>
            <a:xfrm>
              <a:off x="1691692" y="4525609"/>
              <a:ext cx="1052232" cy="1052232"/>
              <a:chOff x="1691692" y="4525609"/>
              <a:chExt cx="1052232" cy="1052232"/>
            </a:xfrm>
          </p:grpSpPr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307F3307-A334-F74D-91D1-5B90A0E76F38}"/>
                  </a:ext>
                </a:extLst>
              </p:cNvPr>
              <p:cNvSpPr/>
              <p:nvPr/>
            </p:nvSpPr>
            <p:spPr>
              <a:xfrm>
                <a:off x="1691692" y="4525609"/>
                <a:ext cx="1052232" cy="10522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pic>
            <p:nvPicPr>
              <p:cNvPr id="10" name="Bildobjekt 9">
                <a:extLst>
                  <a:ext uri="{FF2B5EF4-FFF2-40B4-BE49-F238E27FC236}">
                    <a16:creationId xmlns:a16="http://schemas.microsoft.com/office/drawing/2014/main" id="{52CA3C44-E0B8-3249-B07D-5876331537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87608" y="4721525"/>
                <a:ext cx="660400" cy="660400"/>
              </a:xfrm>
              <a:prstGeom prst="rect">
                <a:avLst/>
              </a:prstGeom>
            </p:spPr>
          </p:pic>
          <p:sp>
            <p:nvSpPr>
              <p:cNvPr id="12" name="textruta 11">
                <a:extLst>
                  <a:ext uri="{FF2B5EF4-FFF2-40B4-BE49-F238E27FC236}">
                    <a16:creationId xmlns:a16="http://schemas.microsoft.com/office/drawing/2014/main" id="{7953E546-F38D-534E-BF7B-A6B4A6D406A7}"/>
                  </a:ext>
                </a:extLst>
              </p:cNvPr>
              <p:cNvSpPr txBox="1"/>
              <p:nvPr/>
            </p:nvSpPr>
            <p:spPr>
              <a:xfrm>
                <a:off x="2347347" y="5128725"/>
                <a:ext cx="22794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L</a:t>
                </a:r>
              </a:p>
            </p:txBody>
          </p:sp>
          <p:sp>
            <p:nvSpPr>
              <p:cNvPr id="21" name="textruta 20">
                <a:extLst>
                  <a:ext uri="{FF2B5EF4-FFF2-40B4-BE49-F238E27FC236}">
                    <a16:creationId xmlns:a16="http://schemas.microsoft.com/office/drawing/2014/main" id="{2584955F-8AD1-6343-B1E8-FF43CAAFECCE}"/>
                  </a:ext>
                </a:extLst>
              </p:cNvPr>
              <p:cNvSpPr txBox="1"/>
              <p:nvPr/>
            </p:nvSpPr>
            <p:spPr>
              <a:xfrm>
                <a:off x="2106715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  <p:sp>
            <p:nvSpPr>
              <p:cNvPr id="22" name="textruta 21">
                <a:extLst>
                  <a:ext uri="{FF2B5EF4-FFF2-40B4-BE49-F238E27FC236}">
                    <a16:creationId xmlns:a16="http://schemas.microsoft.com/office/drawing/2014/main" id="{02A51A34-40CF-0243-AF83-BCF8B982F46F}"/>
                  </a:ext>
                </a:extLst>
              </p:cNvPr>
              <p:cNvSpPr txBox="1"/>
              <p:nvPr/>
            </p:nvSpPr>
            <p:spPr>
              <a:xfrm>
                <a:off x="1904584" y="5128726"/>
                <a:ext cx="240772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sv-SE" sz="800" dirty="0"/>
                  <a:t>B</a:t>
                </a:r>
              </a:p>
            </p:txBody>
          </p:sp>
        </p:grpSp>
        <p:cxnSp>
          <p:nvCxnSpPr>
            <p:cNvPr id="160" name="Rak 159">
              <a:extLst>
                <a:ext uri="{FF2B5EF4-FFF2-40B4-BE49-F238E27FC236}">
                  <a16:creationId xmlns:a16="http://schemas.microsoft.com/office/drawing/2014/main" id="{D368E078-6CD3-0342-91F3-5C4298D3E5F9}"/>
                </a:ext>
              </a:extLst>
            </p:cNvPr>
            <p:cNvCxnSpPr>
              <a:cxnSpLocks/>
            </p:cNvCxnSpPr>
            <p:nvPr/>
          </p:nvCxnSpPr>
          <p:spPr>
            <a:xfrm>
              <a:off x="2417460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>
              <a:extLst>
                <a:ext uri="{FF2B5EF4-FFF2-40B4-BE49-F238E27FC236}">
                  <a16:creationId xmlns:a16="http://schemas.microsoft.com/office/drawing/2014/main" id="{A2E6534F-BD24-074E-9E80-10EB2BFCD3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1012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>
              <a:extLst>
                <a:ext uri="{FF2B5EF4-FFF2-40B4-BE49-F238E27FC236}">
                  <a16:creationId xmlns:a16="http://schemas.microsoft.com/office/drawing/2014/main" id="{0750F278-3576-DA4C-A41E-E874A2D068F8}"/>
                </a:ext>
              </a:extLst>
            </p:cNvPr>
            <p:cNvCxnSpPr>
              <a:cxnSpLocks/>
            </p:cNvCxnSpPr>
            <p:nvPr/>
          </p:nvCxnSpPr>
          <p:spPr>
            <a:xfrm>
              <a:off x="2029078" y="4073388"/>
              <a:ext cx="0" cy="645539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 5">
            <a:extLst>
              <a:ext uri="{FF2B5EF4-FFF2-40B4-BE49-F238E27FC236}">
                <a16:creationId xmlns:a16="http://schemas.microsoft.com/office/drawing/2014/main" id="{A0C69980-2967-8A45-AB8A-875DB6DF075E}"/>
              </a:ext>
            </a:extLst>
          </p:cNvPr>
          <p:cNvGrpSpPr/>
          <p:nvPr/>
        </p:nvGrpSpPr>
        <p:grpSpPr>
          <a:xfrm>
            <a:off x="7385122" y="165994"/>
            <a:ext cx="914400" cy="2211664"/>
            <a:chOff x="7385122" y="165994"/>
            <a:chExt cx="914400" cy="2211664"/>
          </a:xfrm>
        </p:grpSpPr>
        <p:grpSp>
          <p:nvGrpSpPr>
            <p:cNvPr id="120" name="Grupp 119">
              <a:extLst>
                <a:ext uri="{FF2B5EF4-FFF2-40B4-BE49-F238E27FC236}">
                  <a16:creationId xmlns:a16="http://schemas.microsoft.com/office/drawing/2014/main" id="{E3A5E78F-0A9B-B24A-8DB0-59372F57042A}"/>
                </a:ext>
              </a:extLst>
            </p:cNvPr>
            <p:cNvGrpSpPr/>
            <p:nvPr/>
          </p:nvGrpSpPr>
          <p:grpSpPr>
            <a:xfrm>
              <a:off x="7489916" y="165994"/>
              <a:ext cx="713433" cy="1552328"/>
              <a:chOff x="6463879" y="780308"/>
              <a:chExt cx="713433" cy="1552328"/>
            </a:xfrm>
          </p:grpSpPr>
          <p:cxnSp>
            <p:nvCxnSpPr>
              <p:cNvPr id="104" name="Vinklad  103">
                <a:extLst>
                  <a:ext uri="{FF2B5EF4-FFF2-40B4-BE49-F238E27FC236}">
                    <a16:creationId xmlns:a16="http://schemas.microsoft.com/office/drawing/2014/main" id="{7EA39C96-C454-984C-A98B-40A88863254F}"/>
                  </a:ext>
                </a:extLst>
              </p:cNvPr>
              <p:cNvCxnSpPr>
                <a:cxnSpLocks/>
                <a:stCxn id="90" idx="2"/>
              </p:cNvCxnSpPr>
              <p:nvPr/>
            </p:nvCxnSpPr>
            <p:spPr>
              <a:xfrm rot="10800000" flipV="1">
                <a:off x="6463879" y="1026493"/>
                <a:ext cx="116912" cy="1306142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Vinklad  100">
                <a:extLst>
                  <a:ext uri="{FF2B5EF4-FFF2-40B4-BE49-F238E27FC236}">
                    <a16:creationId xmlns:a16="http://schemas.microsoft.com/office/drawing/2014/main" id="{8950C1F3-4CFD-9F44-93A5-2F915996D13A}"/>
                  </a:ext>
                </a:extLst>
              </p:cNvPr>
              <p:cNvCxnSpPr>
                <a:cxnSpLocks/>
                <a:stCxn id="90" idx="6"/>
              </p:cNvCxnSpPr>
              <p:nvPr/>
            </p:nvCxnSpPr>
            <p:spPr>
              <a:xfrm>
                <a:off x="7073160" y="1026493"/>
                <a:ext cx="104152" cy="1306143"/>
              </a:xfrm>
              <a:prstGeom prst="bentConnector2">
                <a:avLst/>
              </a:prstGeom>
              <a:ln w="5715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5" name="Grupp 94">
                <a:extLst>
                  <a:ext uri="{FF2B5EF4-FFF2-40B4-BE49-F238E27FC236}">
                    <a16:creationId xmlns:a16="http://schemas.microsoft.com/office/drawing/2014/main" id="{B8FD128B-B337-5448-89B0-5338AE57BC65}"/>
                  </a:ext>
                </a:extLst>
              </p:cNvPr>
              <p:cNvGrpSpPr/>
              <p:nvPr/>
            </p:nvGrpSpPr>
            <p:grpSpPr>
              <a:xfrm>
                <a:off x="6580791" y="780308"/>
                <a:ext cx="492369" cy="492369"/>
                <a:chOff x="6580791" y="673240"/>
                <a:chExt cx="492369" cy="492369"/>
              </a:xfrm>
            </p:grpSpPr>
            <p:sp>
              <p:nvSpPr>
                <p:cNvPr id="90" name="Ellips 89">
                  <a:extLst>
                    <a:ext uri="{FF2B5EF4-FFF2-40B4-BE49-F238E27FC236}">
                      <a16:creationId xmlns:a16="http://schemas.microsoft.com/office/drawing/2014/main" id="{4E257662-7C9F-1E42-888E-629D1736A2A1}"/>
                    </a:ext>
                  </a:extLst>
                </p:cNvPr>
                <p:cNvSpPr/>
                <p:nvPr/>
              </p:nvSpPr>
              <p:spPr>
                <a:xfrm>
                  <a:off x="6580791" y="673240"/>
                  <a:ext cx="492369" cy="49236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92" name="Rak 91">
                  <a:extLst>
                    <a:ext uri="{FF2B5EF4-FFF2-40B4-BE49-F238E27FC236}">
                      <a16:creationId xmlns:a16="http://schemas.microsoft.com/office/drawing/2014/main" id="{4FEC1E4D-F773-2849-82BE-7F9322AFDF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Rak 93">
                  <a:extLst>
                    <a:ext uri="{FF2B5EF4-FFF2-40B4-BE49-F238E27FC236}">
                      <a16:creationId xmlns:a16="http://schemas.microsoft.com/office/drawing/2014/main" id="{5C72E1C5-E102-9042-9CAC-59ABC124BE39}"/>
                    </a:ext>
                  </a:extLst>
                </p:cNvPr>
                <p:cNvCxnSpPr>
                  <a:stCxn id="90" idx="1"/>
                  <a:endCxn id="90" idx="5"/>
                </p:cNvCxnSpPr>
                <p:nvPr/>
              </p:nvCxnSpPr>
              <p:spPr>
                <a:xfrm>
                  <a:off x="6652897" y="745346"/>
                  <a:ext cx="348157" cy="348157"/>
                </a:xfrm>
                <a:prstGeom prst="line">
                  <a:avLst/>
                </a:prstGeom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0" name="Grupp 59">
              <a:extLst>
                <a:ext uri="{FF2B5EF4-FFF2-40B4-BE49-F238E27FC236}">
                  <a16:creationId xmlns:a16="http://schemas.microsoft.com/office/drawing/2014/main" id="{8779291D-5AB0-E54C-B6AC-11DFF2AE426D}"/>
                </a:ext>
              </a:extLst>
            </p:cNvPr>
            <p:cNvGrpSpPr/>
            <p:nvPr/>
          </p:nvGrpSpPr>
          <p:grpSpPr>
            <a:xfrm>
              <a:off x="7385122" y="896750"/>
              <a:ext cx="914400" cy="837811"/>
              <a:chOff x="3320980" y="1935536"/>
              <a:chExt cx="914400" cy="837811"/>
            </a:xfrm>
          </p:grpSpPr>
          <p:grpSp>
            <p:nvGrpSpPr>
              <p:cNvPr id="61" name="Grupp 60">
                <a:extLst>
                  <a:ext uri="{FF2B5EF4-FFF2-40B4-BE49-F238E27FC236}">
                    <a16:creationId xmlns:a16="http://schemas.microsoft.com/office/drawing/2014/main" id="{846161C2-B5CC-1744-ACB0-0049EFE50831}"/>
                  </a:ext>
                </a:extLst>
              </p:cNvPr>
              <p:cNvGrpSpPr/>
              <p:nvPr/>
            </p:nvGrpSpPr>
            <p:grpSpPr>
              <a:xfrm>
                <a:off x="3320980" y="1937284"/>
                <a:ext cx="914400" cy="836063"/>
                <a:chOff x="3320980" y="1937284"/>
                <a:chExt cx="914400" cy="836063"/>
              </a:xfrm>
            </p:grpSpPr>
            <p:sp>
              <p:nvSpPr>
                <p:cNvPr id="70" name="Rektangel 69">
                  <a:extLst>
                    <a:ext uri="{FF2B5EF4-FFF2-40B4-BE49-F238E27FC236}">
                      <a16:creationId xmlns:a16="http://schemas.microsoft.com/office/drawing/2014/main" id="{8BE3BDAF-2954-D24E-80C5-C0807BE8D381}"/>
                    </a:ext>
                  </a:extLst>
                </p:cNvPr>
                <p:cNvSpPr/>
                <p:nvPr/>
              </p:nvSpPr>
              <p:spPr>
                <a:xfrm>
                  <a:off x="3320980" y="2120204"/>
                  <a:ext cx="914400" cy="653143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 dirty="0"/>
                </a:p>
              </p:txBody>
            </p:sp>
            <p:sp>
              <p:nvSpPr>
                <p:cNvPr id="71" name="Parallelltrapets 70">
                  <a:extLst>
                    <a:ext uri="{FF2B5EF4-FFF2-40B4-BE49-F238E27FC236}">
                      <a16:creationId xmlns:a16="http://schemas.microsoft.com/office/drawing/2014/main" id="{12864E96-9E61-2741-B4D0-2C4A6A608BCC}"/>
                    </a:ext>
                  </a:extLst>
                </p:cNvPr>
                <p:cNvSpPr/>
                <p:nvPr/>
              </p:nvSpPr>
              <p:spPr>
                <a:xfrm>
                  <a:off x="3320980" y="1937284"/>
                  <a:ext cx="914400" cy="182918"/>
                </a:xfrm>
                <a:prstGeom prst="trapezoid">
                  <a:avLst>
                    <a:gd name="adj" fmla="val 81667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</p:grpSp>
          <p:sp>
            <p:nvSpPr>
              <p:cNvPr id="62" name="textruta 61">
                <a:extLst>
                  <a:ext uri="{FF2B5EF4-FFF2-40B4-BE49-F238E27FC236}">
                    <a16:creationId xmlns:a16="http://schemas.microsoft.com/office/drawing/2014/main" id="{E1EB002C-00D1-704E-BCAF-39D51EF863CB}"/>
                  </a:ext>
                </a:extLst>
              </p:cNvPr>
              <p:cNvSpPr txBox="1"/>
              <p:nvPr/>
            </p:nvSpPr>
            <p:spPr>
              <a:xfrm>
                <a:off x="3427946" y="1935536"/>
                <a:ext cx="72917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H6-LDV</a:t>
                </a:r>
              </a:p>
            </p:txBody>
          </p:sp>
          <p:sp>
            <p:nvSpPr>
              <p:cNvPr id="63" name="textruta 62">
                <a:extLst>
                  <a:ext uri="{FF2B5EF4-FFF2-40B4-BE49-F238E27FC236}">
                    <a16:creationId xmlns:a16="http://schemas.microsoft.com/office/drawing/2014/main" id="{B64E8246-8CDE-AB4B-9FE1-D61E3040DD4D}"/>
                  </a:ext>
                </a:extLst>
              </p:cNvPr>
              <p:cNvSpPr txBox="1"/>
              <p:nvPr/>
            </p:nvSpPr>
            <p:spPr>
              <a:xfrm>
                <a:off x="3320980" y="2465570"/>
                <a:ext cx="30008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N</a:t>
                </a:r>
              </a:p>
            </p:txBody>
          </p:sp>
          <p:sp>
            <p:nvSpPr>
              <p:cNvPr id="64" name="textruta 63">
                <a:extLst>
                  <a:ext uri="{FF2B5EF4-FFF2-40B4-BE49-F238E27FC236}">
                    <a16:creationId xmlns:a16="http://schemas.microsoft.com/office/drawing/2014/main" id="{FEF6D9B2-9215-2940-AC12-AED135EF1707}"/>
                  </a:ext>
                </a:extLst>
              </p:cNvPr>
              <p:cNvSpPr txBox="1"/>
              <p:nvPr/>
            </p:nvSpPr>
            <p:spPr>
              <a:xfrm>
                <a:off x="3943918" y="2465570"/>
                <a:ext cx="2600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sv-SE" sz="1400" dirty="0">
                    <a:solidFill>
                      <a:schemeClr val="bg1"/>
                    </a:solidFill>
                  </a:rPr>
                  <a:t>L</a:t>
                </a:r>
              </a:p>
            </p:txBody>
          </p:sp>
          <p:grpSp>
            <p:nvGrpSpPr>
              <p:cNvPr id="65" name="Grupp 64">
                <a:extLst>
                  <a:ext uri="{FF2B5EF4-FFF2-40B4-BE49-F238E27FC236}">
                    <a16:creationId xmlns:a16="http://schemas.microsoft.com/office/drawing/2014/main" id="{2F673D27-5782-EB4F-82C8-7018B6ACF185}"/>
                  </a:ext>
                </a:extLst>
              </p:cNvPr>
              <p:cNvGrpSpPr/>
              <p:nvPr/>
            </p:nvGrpSpPr>
            <p:grpSpPr>
              <a:xfrm>
                <a:off x="3686253" y="2510772"/>
                <a:ext cx="183854" cy="187267"/>
                <a:chOff x="3627732" y="2501408"/>
                <a:chExt cx="222463" cy="205994"/>
              </a:xfrm>
            </p:grpSpPr>
            <p:cxnSp>
              <p:nvCxnSpPr>
                <p:cNvPr id="66" name="Rak 65">
                  <a:extLst>
                    <a:ext uri="{FF2B5EF4-FFF2-40B4-BE49-F238E27FC236}">
                      <a16:creationId xmlns:a16="http://schemas.microsoft.com/office/drawing/2014/main" id="{15FF23E1-3542-084F-A849-084519F003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38963" y="2501408"/>
                  <a:ext cx="0" cy="11805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Rak 66">
                  <a:extLst>
                    <a:ext uri="{FF2B5EF4-FFF2-40B4-BE49-F238E27FC236}">
                      <a16:creationId xmlns:a16="http://schemas.microsoft.com/office/drawing/2014/main" id="{B57C1482-076E-024A-BDC3-8A34AD566F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27732" y="2623664"/>
                  <a:ext cx="22246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Rak 67">
                  <a:extLst>
                    <a:ext uri="{FF2B5EF4-FFF2-40B4-BE49-F238E27FC236}">
                      <a16:creationId xmlns:a16="http://schemas.microsoft.com/office/drawing/2014/main" id="{AFFBBC7C-8672-8F4F-BBAC-4B946D53C4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63739" y="2665534"/>
                  <a:ext cx="150448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Rak 68">
                  <a:extLst>
                    <a:ext uri="{FF2B5EF4-FFF2-40B4-BE49-F238E27FC236}">
                      <a16:creationId xmlns:a16="http://schemas.microsoft.com/office/drawing/2014/main" id="{D859F011-B9EA-B649-AD15-E48D43B9CC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699747" y="2707402"/>
                  <a:ext cx="78433" cy="0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42" name="Rak 141">
              <a:extLst>
                <a:ext uri="{FF2B5EF4-FFF2-40B4-BE49-F238E27FC236}">
                  <a16:creationId xmlns:a16="http://schemas.microsoft.com/office/drawing/2014/main" id="{6166D2A8-D809-5241-8191-12A0178AF023}"/>
                </a:ext>
              </a:extLst>
            </p:cNvPr>
            <p:cNvCxnSpPr>
              <a:cxnSpLocks/>
            </p:cNvCxnSpPr>
            <p:nvPr/>
          </p:nvCxnSpPr>
          <p:spPr>
            <a:xfrm>
              <a:off x="8131175" y="1724514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>
              <a:extLst>
                <a:ext uri="{FF2B5EF4-FFF2-40B4-BE49-F238E27FC236}">
                  <a16:creationId xmlns:a16="http://schemas.microsoft.com/office/drawing/2014/main" id="{955E9AF9-2747-9F44-9AD0-59858CE39A92}"/>
                </a:ext>
              </a:extLst>
            </p:cNvPr>
            <p:cNvCxnSpPr>
              <a:cxnSpLocks/>
            </p:cNvCxnSpPr>
            <p:nvPr/>
          </p:nvCxnSpPr>
          <p:spPr>
            <a:xfrm>
              <a:off x="7528276" y="1732119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Grupp 88">
              <a:extLst>
                <a:ext uri="{FF2B5EF4-FFF2-40B4-BE49-F238E27FC236}">
                  <a16:creationId xmlns:a16="http://schemas.microsoft.com/office/drawing/2014/main" id="{02FD282B-FE9D-4545-A30D-790EB314E026}"/>
                </a:ext>
              </a:extLst>
            </p:cNvPr>
            <p:cNvGrpSpPr/>
            <p:nvPr/>
          </p:nvGrpSpPr>
          <p:grpSpPr>
            <a:xfrm>
              <a:off x="7843711" y="1724514"/>
              <a:ext cx="3350" cy="645539"/>
              <a:chOff x="3536318" y="1724514"/>
              <a:chExt cx="3350" cy="645539"/>
            </a:xfrm>
          </p:grpSpPr>
          <p:cxnSp>
            <p:nvCxnSpPr>
              <p:cNvPr id="91" name="Rak 90">
                <a:extLst>
                  <a:ext uri="{FF2B5EF4-FFF2-40B4-BE49-F238E27FC236}">
                    <a16:creationId xmlns:a16="http://schemas.microsoft.com/office/drawing/2014/main" id="{C30E83DE-5C8B-0E4E-9CF5-784023568D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Rak 92">
                <a:extLst>
                  <a:ext uri="{FF2B5EF4-FFF2-40B4-BE49-F238E27FC236}">
                    <a16:creationId xmlns:a16="http://schemas.microsoft.com/office/drawing/2014/main" id="{55DEE811-9D21-D045-9511-AB72341F5B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Rak 95">
                <a:extLst>
                  <a:ext uri="{FF2B5EF4-FFF2-40B4-BE49-F238E27FC236}">
                    <a16:creationId xmlns:a16="http://schemas.microsoft.com/office/drawing/2014/main" id="{B510D6B1-FABF-DF4B-A141-9579C1476A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Rak 96">
                <a:extLst>
                  <a:ext uri="{FF2B5EF4-FFF2-40B4-BE49-F238E27FC236}">
                    <a16:creationId xmlns:a16="http://schemas.microsoft.com/office/drawing/2014/main" id="{EFF89647-1126-934D-A845-E408172E7A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upp 8">
            <a:extLst>
              <a:ext uri="{FF2B5EF4-FFF2-40B4-BE49-F238E27FC236}">
                <a16:creationId xmlns:a16="http://schemas.microsoft.com/office/drawing/2014/main" id="{C7A40C23-3110-CD4D-87E0-70D6563B0368}"/>
              </a:ext>
            </a:extLst>
          </p:cNvPr>
          <p:cNvGrpSpPr/>
          <p:nvPr/>
        </p:nvGrpSpPr>
        <p:grpSpPr>
          <a:xfrm>
            <a:off x="10162922" y="4073388"/>
            <a:ext cx="1052232" cy="1951823"/>
            <a:chOff x="10162922" y="4073388"/>
            <a:chExt cx="1052232" cy="1951823"/>
          </a:xfrm>
        </p:grpSpPr>
        <p:sp>
          <p:nvSpPr>
            <p:cNvPr id="24" name="Rektangel 23">
              <a:extLst>
                <a:ext uri="{FF2B5EF4-FFF2-40B4-BE49-F238E27FC236}">
                  <a16:creationId xmlns:a16="http://schemas.microsoft.com/office/drawing/2014/main" id="{65369C44-00DD-0840-B0B4-519CD65F4E13}"/>
                </a:ext>
              </a:extLst>
            </p:cNvPr>
            <p:cNvSpPr/>
            <p:nvPr/>
          </p:nvSpPr>
          <p:spPr>
            <a:xfrm>
              <a:off x="10162922" y="4525609"/>
              <a:ext cx="1052232" cy="10522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25" name="Bildobjekt 24">
              <a:extLst>
                <a:ext uri="{FF2B5EF4-FFF2-40B4-BE49-F238E27FC236}">
                  <a16:creationId xmlns:a16="http://schemas.microsoft.com/office/drawing/2014/main" id="{6EB4879C-CA88-0749-8460-AE8F9DC95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358838" y="4721525"/>
              <a:ext cx="660400" cy="660400"/>
            </a:xfrm>
            <a:prstGeom prst="rect">
              <a:avLst/>
            </a:prstGeom>
          </p:spPr>
        </p:pic>
        <p:sp>
          <p:nvSpPr>
            <p:cNvPr id="26" name="textruta 25">
              <a:extLst>
                <a:ext uri="{FF2B5EF4-FFF2-40B4-BE49-F238E27FC236}">
                  <a16:creationId xmlns:a16="http://schemas.microsoft.com/office/drawing/2014/main" id="{FF9177DD-835E-6444-8775-FBB75607171C}"/>
                </a:ext>
              </a:extLst>
            </p:cNvPr>
            <p:cNvSpPr txBox="1"/>
            <p:nvPr/>
          </p:nvSpPr>
          <p:spPr>
            <a:xfrm>
              <a:off x="10818577" y="5128725"/>
              <a:ext cx="24077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B</a:t>
              </a:r>
            </a:p>
          </p:txBody>
        </p:sp>
        <p:sp>
          <p:nvSpPr>
            <p:cNvPr id="27" name="textruta 26">
              <a:extLst>
                <a:ext uri="{FF2B5EF4-FFF2-40B4-BE49-F238E27FC236}">
                  <a16:creationId xmlns:a16="http://schemas.microsoft.com/office/drawing/2014/main" id="{3A2C14A7-D2D4-2C47-B061-666A28B9678A}"/>
                </a:ext>
              </a:extLst>
            </p:cNvPr>
            <p:cNvSpPr txBox="1"/>
            <p:nvPr/>
          </p:nvSpPr>
          <p:spPr>
            <a:xfrm>
              <a:off x="10577945" y="5128726"/>
              <a:ext cx="24077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B</a:t>
              </a:r>
            </a:p>
          </p:txBody>
        </p:sp>
        <p:sp>
          <p:nvSpPr>
            <p:cNvPr id="28" name="textruta 27">
              <a:extLst>
                <a:ext uri="{FF2B5EF4-FFF2-40B4-BE49-F238E27FC236}">
                  <a16:creationId xmlns:a16="http://schemas.microsoft.com/office/drawing/2014/main" id="{7E6AB54A-D8FB-A645-8402-6C42A264CC97}"/>
                </a:ext>
              </a:extLst>
            </p:cNvPr>
            <p:cNvSpPr txBox="1"/>
            <p:nvPr/>
          </p:nvSpPr>
          <p:spPr>
            <a:xfrm>
              <a:off x="10375814" y="5128726"/>
              <a:ext cx="22794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800" dirty="0"/>
                <a:t>L</a:t>
              </a:r>
            </a:p>
          </p:txBody>
        </p:sp>
        <p:cxnSp>
          <p:nvCxnSpPr>
            <p:cNvPr id="155" name="Rak 154">
              <a:extLst>
                <a:ext uri="{FF2B5EF4-FFF2-40B4-BE49-F238E27FC236}">
                  <a16:creationId xmlns:a16="http://schemas.microsoft.com/office/drawing/2014/main" id="{F9065FA4-B1CD-8846-B700-08034EC5B156}"/>
                </a:ext>
              </a:extLst>
            </p:cNvPr>
            <p:cNvCxnSpPr>
              <a:cxnSpLocks/>
            </p:cNvCxnSpPr>
            <p:nvPr/>
          </p:nvCxnSpPr>
          <p:spPr>
            <a:xfrm>
              <a:off x="10699523" y="5379672"/>
              <a:ext cx="0" cy="645539"/>
            </a:xfrm>
            <a:prstGeom prst="line">
              <a:avLst/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>
              <a:extLst>
                <a:ext uri="{FF2B5EF4-FFF2-40B4-BE49-F238E27FC236}">
                  <a16:creationId xmlns:a16="http://schemas.microsoft.com/office/drawing/2014/main" id="{8D63BA40-37DF-924B-9AFF-50848BEDFD05}"/>
                </a:ext>
              </a:extLst>
            </p:cNvPr>
            <p:cNvCxnSpPr>
              <a:cxnSpLocks/>
            </p:cNvCxnSpPr>
            <p:nvPr/>
          </p:nvCxnSpPr>
          <p:spPr>
            <a:xfrm>
              <a:off x="10486757" y="5379672"/>
              <a:ext cx="0" cy="645539"/>
            </a:xfrm>
            <a:prstGeom prst="line">
              <a:avLst/>
            </a:prstGeom>
            <a:ln w="57150">
              <a:solidFill>
                <a:srgbClr val="9E7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>
              <a:extLst>
                <a:ext uri="{FF2B5EF4-FFF2-40B4-BE49-F238E27FC236}">
                  <a16:creationId xmlns:a16="http://schemas.microsoft.com/office/drawing/2014/main" id="{23C8E751-68D0-1940-9FCC-FC31A4BFBFDF}"/>
                </a:ext>
              </a:extLst>
            </p:cNvPr>
            <p:cNvCxnSpPr>
              <a:cxnSpLocks/>
            </p:cNvCxnSpPr>
            <p:nvPr/>
          </p:nvCxnSpPr>
          <p:spPr>
            <a:xfrm>
              <a:off x="10892194" y="4073388"/>
              <a:ext cx="0" cy="645539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>
              <a:extLst>
                <a:ext uri="{FF2B5EF4-FFF2-40B4-BE49-F238E27FC236}">
                  <a16:creationId xmlns:a16="http://schemas.microsoft.com/office/drawing/2014/main" id="{46EC203F-5666-DF4D-8FB8-B9EB36DFFC1F}"/>
                </a:ext>
              </a:extLst>
            </p:cNvPr>
            <p:cNvCxnSpPr>
              <a:cxnSpLocks/>
            </p:cNvCxnSpPr>
            <p:nvPr/>
          </p:nvCxnSpPr>
          <p:spPr>
            <a:xfrm>
              <a:off x="10490260" y="4073388"/>
              <a:ext cx="0" cy="64553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8" name="Grupp 97">
              <a:extLst>
                <a:ext uri="{FF2B5EF4-FFF2-40B4-BE49-F238E27FC236}">
                  <a16:creationId xmlns:a16="http://schemas.microsoft.com/office/drawing/2014/main" id="{DC1580C3-1E27-2547-BA88-268814822C30}"/>
                </a:ext>
              </a:extLst>
            </p:cNvPr>
            <p:cNvGrpSpPr/>
            <p:nvPr/>
          </p:nvGrpSpPr>
          <p:grpSpPr>
            <a:xfrm>
              <a:off x="10898411" y="5379672"/>
              <a:ext cx="3350" cy="645539"/>
              <a:chOff x="3536318" y="1724514"/>
              <a:chExt cx="3350" cy="645539"/>
            </a:xfrm>
          </p:grpSpPr>
          <p:cxnSp>
            <p:nvCxnSpPr>
              <p:cNvPr id="99" name="Rak 98">
                <a:extLst>
                  <a:ext uri="{FF2B5EF4-FFF2-40B4-BE49-F238E27FC236}">
                    <a16:creationId xmlns:a16="http://schemas.microsoft.com/office/drawing/2014/main" id="{FD4DDFCC-A603-BD49-BA9C-B4952A5503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724514"/>
                <a:ext cx="0" cy="645539"/>
              </a:xfrm>
              <a:prstGeom prst="line">
                <a:avLst/>
              </a:prstGeom>
              <a:ln w="5715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Rak 99">
                <a:extLst>
                  <a:ext uri="{FF2B5EF4-FFF2-40B4-BE49-F238E27FC236}">
                    <a16:creationId xmlns:a16="http://schemas.microsoft.com/office/drawing/2014/main" id="{73314346-AA14-CB4A-8776-DF0B9A33FE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6318" y="1804898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Rak 101">
                <a:extLst>
                  <a:ext uri="{FF2B5EF4-FFF2-40B4-BE49-F238E27FC236}">
                    <a16:creationId xmlns:a16="http://schemas.microsoft.com/office/drawing/2014/main" id="{7017C168-6A63-B846-B5AD-4EDB50A66D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7993" y="1997490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Rak 102">
                <a:extLst>
                  <a:ext uri="{FF2B5EF4-FFF2-40B4-BE49-F238E27FC236}">
                    <a16:creationId xmlns:a16="http://schemas.microsoft.com/office/drawing/2014/main" id="{9D74D6A8-CB3C-0941-B253-1EE7DF16EF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9668" y="2190082"/>
                <a:ext cx="0" cy="114334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5" name="Bildobjekt 104">
            <a:extLst>
              <a:ext uri="{FF2B5EF4-FFF2-40B4-BE49-F238E27FC236}">
                <a16:creationId xmlns:a16="http://schemas.microsoft.com/office/drawing/2014/main" id="{F9A9AEC8-28DB-8C42-BA84-D29D26D37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9763" y="3719836"/>
            <a:ext cx="2044700" cy="2641600"/>
          </a:xfrm>
          <a:prstGeom prst="rect">
            <a:avLst/>
          </a:prstGeom>
        </p:spPr>
      </p:pic>
      <p:pic>
        <p:nvPicPr>
          <p:cNvPr id="106" name="Bildobjekt 105">
            <a:extLst>
              <a:ext uri="{FF2B5EF4-FFF2-40B4-BE49-F238E27FC236}">
                <a16:creationId xmlns:a16="http://schemas.microsoft.com/office/drawing/2014/main" id="{FF10D117-00E1-2A4C-AFC7-8CD807FF30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971" y="3719836"/>
            <a:ext cx="2044700" cy="2641600"/>
          </a:xfrm>
          <a:prstGeom prst="rect">
            <a:avLst/>
          </a:prstGeom>
        </p:spPr>
      </p:pic>
      <p:sp>
        <p:nvSpPr>
          <p:cNvPr id="107" name="textruta 106">
            <a:extLst>
              <a:ext uri="{FF2B5EF4-FFF2-40B4-BE49-F238E27FC236}">
                <a16:creationId xmlns:a16="http://schemas.microsoft.com/office/drawing/2014/main" id="{A1BE2A82-EF86-3B46-A141-26A41AA5CA3F}"/>
              </a:ext>
            </a:extLst>
          </p:cNvPr>
          <p:cNvSpPr txBox="1"/>
          <p:nvPr/>
        </p:nvSpPr>
        <p:spPr>
          <a:xfrm>
            <a:off x="5789927" y="412178"/>
            <a:ext cx="1280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dirty="0"/>
              <a:t>En dimmer styr varsin lampa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BD557ECD-9FD5-1C4C-858C-CFEFD9E4B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4675" y="2091839"/>
            <a:ext cx="1663700" cy="1231900"/>
          </a:xfrm>
          <a:prstGeom prst="rect">
            <a:avLst/>
          </a:prstGeom>
        </p:spPr>
      </p:pic>
      <p:pic>
        <p:nvPicPr>
          <p:cNvPr id="108" name="Bildobjekt 107">
            <a:extLst>
              <a:ext uri="{FF2B5EF4-FFF2-40B4-BE49-F238E27FC236}">
                <a16:creationId xmlns:a16="http://schemas.microsoft.com/office/drawing/2014/main" id="{B759997A-2CC4-EC48-984D-3FC4494B1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116" y="2091839"/>
            <a:ext cx="1663700" cy="1231900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85D33C7F-C2E7-4F45-B517-1BBEE190D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2280" y="2470724"/>
            <a:ext cx="474130" cy="474130"/>
          </a:xfrm>
          <a:prstGeom prst="rect">
            <a:avLst/>
          </a:prstGeom>
        </p:spPr>
      </p:pic>
      <p:pic>
        <p:nvPicPr>
          <p:cNvPr id="109" name="Bildobjekt 108">
            <a:extLst>
              <a:ext uri="{FF2B5EF4-FFF2-40B4-BE49-F238E27FC236}">
                <a16:creationId xmlns:a16="http://schemas.microsoft.com/office/drawing/2014/main" id="{6FF8FD74-7631-1F46-949D-A43BBDD76B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1141" y="2470724"/>
            <a:ext cx="474130" cy="474130"/>
          </a:xfrm>
          <a:prstGeom prst="rect">
            <a:avLst/>
          </a:prstGeom>
        </p:spPr>
      </p:pic>
      <p:cxnSp>
        <p:nvCxnSpPr>
          <p:cNvPr id="11" name="Rak pil 10">
            <a:extLst>
              <a:ext uri="{FF2B5EF4-FFF2-40B4-BE49-F238E27FC236}">
                <a16:creationId xmlns:a16="http://schemas.microsoft.com/office/drawing/2014/main" id="{FE44042A-570B-8748-9EE4-673A97020847}"/>
              </a:ext>
            </a:extLst>
          </p:cNvPr>
          <p:cNvCxnSpPr>
            <a:cxnSpLocks/>
          </p:cNvCxnSpPr>
          <p:nvPr/>
        </p:nvCxnSpPr>
        <p:spPr>
          <a:xfrm>
            <a:off x="3586326" y="2729942"/>
            <a:ext cx="324492" cy="721211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Rak pil 109">
            <a:extLst>
              <a:ext uri="{FF2B5EF4-FFF2-40B4-BE49-F238E27FC236}">
                <a16:creationId xmlns:a16="http://schemas.microsoft.com/office/drawing/2014/main" id="{19F826D7-9AA1-F44C-A64A-2B869730C263}"/>
              </a:ext>
            </a:extLst>
          </p:cNvPr>
          <p:cNvCxnSpPr>
            <a:cxnSpLocks/>
          </p:cNvCxnSpPr>
          <p:nvPr/>
        </p:nvCxnSpPr>
        <p:spPr>
          <a:xfrm>
            <a:off x="3586326" y="2729942"/>
            <a:ext cx="855045" cy="408222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Rak pil 110">
            <a:extLst>
              <a:ext uri="{FF2B5EF4-FFF2-40B4-BE49-F238E27FC236}">
                <a16:creationId xmlns:a16="http://schemas.microsoft.com/office/drawing/2014/main" id="{B5B6CC69-9BFA-7842-833F-619D03E27F34}"/>
              </a:ext>
            </a:extLst>
          </p:cNvPr>
          <p:cNvCxnSpPr>
            <a:cxnSpLocks/>
          </p:cNvCxnSpPr>
          <p:nvPr/>
        </p:nvCxnSpPr>
        <p:spPr>
          <a:xfrm flipH="1">
            <a:off x="9411902" y="2707789"/>
            <a:ext cx="365143" cy="721211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ak pil 111">
            <a:extLst>
              <a:ext uri="{FF2B5EF4-FFF2-40B4-BE49-F238E27FC236}">
                <a16:creationId xmlns:a16="http://schemas.microsoft.com/office/drawing/2014/main" id="{3AC19276-4167-7046-8698-B759D0DAAEA7}"/>
              </a:ext>
            </a:extLst>
          </p:cNvPr>
          <p:cNvCxnSpPr>
            <a:cxnSpLocks/>
          </p:cNvCxnSpPr>
          <p:nvPr/>
        </p:nvCxnSpPr>
        <p:spPr>
          <a:xfrm flipH="1">
            <a:off x="9046760" y="2707789"/>
            <a:ext cx="730285" cy="264226"/>
          </a:xfrm>
          <a:prstGeom prst="straightConnector1">
            <a:avLst/>
          </a:prstGeom>
          <a:ln w="12700">
            <a:solidFill>
              <a:srgbClr val="007E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ktangel 19">
            <a:extLst>
              <a:ext uri="{FF2B5EF4-FFF2-40B4-BE49-F238E27FC236}">
                <a16:creationId xmlns:a16="http://schemas.microsoft.com/office/drawing/2014/main" id="{3DA1EF7E-F398-5D41-8688-BF186810EC21}"/>
              </a:ext>
            </a:extLst>
          </p:cNvPr>
          <p:cNvSpPr/>
          <p:nvPr/>
        </p:nvSpPr>
        <p:spPr>
          <a:xfrm>
            <a:off x="1321430" y="1426784"/>
            <a:ext cx="1929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sv-SE" b="0" i="0" dirty="0" err="1">
                <a:solidFill>
                  <a:srgbClr val="474948"/>
                </a:solidFill>
                <a:effectLst/>
                <a:latin typeface="Lato"/>
              </a:rPr>
              <a:t>Plejd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 trådlös dubbel </a:t>
            </a:r>
            <a:r>
              <a:rPr lang="sv-SE" dirty="0">
                <a:solidFill>
                  <a:srgbClr val="474948"/>
                </a:solidFill>
                <a:latin typeface="Lato"/>
              </a:rPr>
              <a:t>t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ryckknapp</a:t>
            </a:r>
          </a:p>
        </p:txBody>
      </p:sp>
      <p:sp>
        <p:nvSpPr>
          <p:cNvPr id="113" name="Rektangel 112">
            <a:extLst>
              <a:ext uri="{FF2B5EF4-FFF2-40B4-BE49-F238E27FC236}">
                <a16:creationId xmlns:a16="http://schemas.microsoft.com/office/drawing/2014/main" id="{0DE356A3-7943-C74C-B9B2-7E043367BE3A}"/>
              </a:ext>
            </a:extLst>
          </p:cNvPr>
          <p:cNvSpPr/>
          <p:nvPr/>
        </p:nvSpPr>
        <p:spPr>
          <a:xfrm>
            <a:off x="10023302" y="1426784"/>
            <a:ext cx="1929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sv-SE" b="0" i="0" dirty="0" err="1">
                <a:solidFill>
                  <a:srgbClr val="474948"/>
                </a:solidFill>
                <a:effectLst/>
                <a:latin typeface="Lato"/>
              </a:rPr>
              <a:t>Plejd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 trådlös dubbel </a:t>
            </a:r>
            <a:r>
              <a:rPr lang="sv-SE" dirty="0">
                <a:solidFill>
                  <a:srgbClr val="474948"/>
                </a:solidFill>
                <a:latin typeface="Lato"/>
              </a:rPr>
              <a:t>t</a:t>
            </a:r>
            <a:r>
              <a:rPr lang="sv-SE" b="0" i="0" dirty="0">
                <a:solidFill>
                  <a:srgbClr val="474948"/>
                </a:solidFill>
                <a:effectLst/>
                <a:latin typeface="Lato"/>
              </a:rPr>
              <a:t>ryckknapp</a:t>
            </a:r>
          </a:p>
        </p:txBody>
      </p:sp>
    </p:spTree>
    <p:extLst>
      <p:ext uri="{BB962C8B-B14F-4D97-AF65-F5344CB8AC3E}">
        <p14:creationId xmlns:p14="http://schemas.microsoft.com/office/powerpoint/2010/main" val="3248313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41</Words>
  <Application>Microsoft Macintosh PowerPoint</Application>
  <PresentationFormat>Bredbild</PresentationFormat>
  <Paragraphs>28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Lato</vt:lpstr>
      <vt:lpstr>Office-tema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Per Geijer</dc:creator>
  <cp:lastModifiedBy>Per Geijer</cp:lastModifiedBy>
  <cp:revision>10</cp:revision>
  <dcterms:created xsi:type="dcterms:W3CDTF">2020-08-02T12:24:11Z</dcterms:created>
  <dcterms:modified xsi:type="dcterms:W3CDTF">2020-08-02T18:02:43Z</dcterms:modified>
</cp:coreProperties>
</file>