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0" r:id="rId6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6C24D5-9556-4381-98D8-5906328B3CA3}" v="75" dt="2020-08-31T12:48:34.7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n Bornesäter" userId="c84dccf0-3ab5-482e-b5f8-1ab56d1e069a" providerId="ADAL" clId="{C5813FED-ADEC-47C1-9EFD-E9BFB3E9B0EA}"/>
    <pc:docChg chg="undo custSel addSld delSld modSld">
      <pc:chgData name="Elin Bornesäter" userId="c84dccf0-3ab5-482e-b5f8-1ab56d1e069a" providerId="ADAL" clId="{C5813FED-ADEC-47C1-9EFD-E9BFB3E9B0EA}" dt="2020-08-28T14:57:04.768" v="540" actId="14100"/>
      <pc:docMkLst>
        <pc:docMk/>
      </pc:docMkLst>
      <pc:sldChg chg="addSp delSp modSp">
        <pc:chgData name="Elin Bornesäter" userId="c84dccf0-3ab5-482e-b5f8-1ab56d1e069a" providerId="ADAL" clId="{C5813FED-ADEC-47C1-9EFD-E9BFB3E9B0EA}" dt="2020-08-28T14:51:20.958" v="471" actId="478"/>
        <pc:sldMkLst>
          <pc:docMk/>
          <pc:sldMk cId="1970165868" sldId="257"/>
        </pc:sldMkLst>
        <pc:spChg chg="mod">
          <ac:chgData name="Elin Bornesäter" userId="c84dccf0-3ab5-482e-b5f8-1ab56d1e069a" providerId="ADAL" clId="{C5813FED-ADEC-47C1-9EFD-E9BFB3E9B0EA}" dt="2020-08-28T14:09:54.986" v="237" actId="1076"/>
          <ac:spMkLst>
            <pc:docMk/>
            <pc:sldMk cId="1970165868" sldId="257"/>
            <ac:spMk id="3" creationId="{3F800A93-0C14-4D3A-A585-77FD83DEA8B3}"/>
          </ac:spMkLst>
        </pc:spChg>
        <pc:spChg chg="mod">
          <ac:chgData name="Elin Bornesäter" userId="c84dccf0-3ab5-482e-b5f8-1ab56d1e069a" providerId="ADAL" clId="{C5813FED-ADEC-47C1-9EFD-E9BFB3E9B0EA}" dt="2020-08-28T14:48:29.797" v="447" actId="14100"/>
          <ac:spMkLst>
            <pc:docMk/>
            <pc:sldMk cId="1970165868" sldId="257"/>
            <ac:spMk id="5" creationId="{543A6A32-6804-4CE2-96F0-745073A1D8ED}"/>
          </ac:spMkLst>
        </pc:spChg>
        <pc:spChg chg="mod">
          <ac:chgData name="Elin Bornesäter" userId="c84dccf0-3ab5-482e-b5f8-1ab56d1e069a" providerId="ADAL" clId="{C5813FED-ADEC-47C1-9EFD-E9BFB3E9B0EA}" dt="2020-08-28T13:47:04.616" v="84" actId="14100"/>
          <ac:spMkLst>
            <pc:docMk/>
            <pc:sldMk cId="1970165868" sldId="257"/>
            <ac:spMk id="7" creationId="{D6945BAB-2146-4A29-912A-B4A0AC85C5FD}"/>
          </ac:spMkLst>
        </pc:spChg>
        <pc:spChg chg="mod">
          <ac:chgData name="Elin Bornesäter" userId="c84dccf0-3ab5-482e-b5f8-1ab56d1e069a" providerId="ADAL" clId="{C5813FED-ADEC-47C1-9EFD-E9BFB3E9B0EA}" dt="2020-08-28T14:33:34.166" v="301" actId="14100"/>
          <ac:spMkLst>
            <pc:docMk/>
            <pc:sldMk cId="1970165868" sldId="257"/>
            <ac:spMk id="9" creationId="{02357315-9323-4FB3-A51A-1B74FD7D92B0}"/>
          </ac:spMkLst>
        </pc:spChg>
        <pc:spChg chg="mod">
          <ac:chgData name="Elin Bornesäter" userId="c84dccf0-3ab5-482e-b5f8-1ab56d1e069a" providerId="ADAL" clId="{C5813FED-ADEC-47C1-9EFD-E9BFB3E9B0EA}" dt="2020-08-28T14:33:26.878" v="299" actId="14100"/>
          <ac:spMkLst>
            <pc:docMk/>
            <pc:sldMk cId="1970165868" sldId="257"/>
            <ac:spMk id="10" creationId="{01BC7E01-7B33-446E-A89B-6B126E71EF46}"/>
          </ac:spMkLst>
        </pc:spChg>
        <pc:spChg chg="mod">
          <ac:chgData name="Elin Bornesäter" userId="c84dccf0-3ab5-482e-b5f8-1ab56d1e069a" providerId="ADAL" clId="{C5813FED-ADEC-47C1-9EFD-E9BFB3E9B0EA}" dt="2020-08-28T14:09:52.203" v="236" actId="14100"/>
          <ac:spMkLst>
            <pc:docMk/>
            <pc:sldMk cId="1970165868" sldId="257"/>
            <ac:spMk id="11" creationId="{734C8F77-3B8E-439B-A4A3-4C16B92CEE53}"/>
          </ac:spMkLst>
        </pc:spChg>
        <pc:spChg chg="mod">
          <ac:chgData name="Elin Bornesäter" userId="c84dccf0-3ab5-482e-b5f8-1ab56d1e069a" providerId="ADAL" clId="{C5813FED-ADEC-47C1-9EFD-E9BFB3E9B0EA}" dt="2020-08-28T14:33:20.726" v="297" actId="14100"/>
          <ac:spMkLst>
            <pc:docMk/>
            <pc:sldMk cId="1970165868" sldId="257"/>
            <ac:spMk id="13" creationId="{4098AB00-B38D-4FD6-AAFA-718A54004D16}"/>
          </ac:spMkLst>
        </pc:spChg>
        <pc:spChg chg="mod">
          <ac:chgData name="Elin Bornesäter" userId="c84dccf0-3ab5-482e-b5f8-1ab56d1e069a" providerId="ADAL" clId="{C5813FED-ADEC-47C1-9EFD-E9BFB3E9B0EA}" dt="2020-08-28T14:33:31.398" v="300" actId="14100"/>
          <ac:spMkLst>
            <pc:docMk/>
            <pc:sldMk cId="1970165868" sldId="257"/>
            <ac:spMk id="14" creationId="{12CD476C-71E1-439E-840E-D6F5C7A0BB95}"/>
          </ac:spMkLst>
        </pc:spChg>
        <pc:spChg chg="mod">
          <ac:chgData name="Elin Bornesäter" userId="c84dccf0-3ab5-482e-b5f8-1ab56d1e069a" providerId="ADAL" clId="{C5813FED-ADEC-47C1-9EFD-E9BFB3E9B0EA}" dt="2020-08-28T14:13:49.292" v="279" actId="14100"/>
          <ac:spMkLst>
            <pc:docMk/>
            <pc:sldMk cId="1970165868" sldId="257"/>
            <ac:spMk id="15" creationId="{A1F56D88-D52D-4A91-9324-08457D886D6A}"/>
          </ac:spMkLst>
        </pc:spChg>
        <pc:spChg chg="mod">
          <ac:chgData name="Elin Bornesäter" userId="c84dccf0-3ab5-482e-b5f8-1ab56d1e069a" providerId="ADAL" clId="{C5813FED-ADEC-47C1-9EFD-E9BFB3E9B0EA}" dt="2020-08-28T14:50:37.381" v="466" actId="1076"/>
          <ac:spMkLst>
            <pc:docMk/>
            <pc:sldMk cId="1970165868" sldId="257"/>
            <ac:spMk id="16" creationId="{C0565E40-337A-4D5C-820A-F654A1DD3B63}"/>
          </ac:spMkLst>
        </pc:spChg>
        <pc:spChg chg="mod">
          <ac:chgData name="Elin Bornesäter" userId="c84dccf0-3ab5-482e-b5f8-1ab56d1e069a" providerId="ADAL" clId="{C5813FED-ADEC-47C1-9EFD-E9BFB3E9B0EA}" dt="2020-08-28T14:50:33.214" v="465" actId="1076"/>
          <ac:spMkLst>
            <pc:docMk/>
            <pc:sldMk cId="1970165868" sldId="257"/>
            <ac:spMk id="17" creationId="{651B6574-5718-44F9-A47A-1EA09AFBB7A9}"/>
          </ac:spMkLst>
        </pc:spChg>
        <pc:spChg chg="mod">
          <ac:chgData name="Elin Bornesäter" userId="c84dccf0-3ab5-482e-b5f8-1ab56d1e069a" providerId="ADAL" clId="{C5813FED-ADEC-47C1-9EFD-E9BFB3E9B0EA}" dt="2020-08-28T14:50:05.197" v="463" actId="1076"/>
          <ac:spMkLst>
            <pc:docMk/>
            <pc:sldMk cId="1970165868" sldId="257"/>
            <ac:spMk id="22" creationId="{EE43E831-960D-464A-A8AC-22187A240488}"/>
          </ac:spMkLst>
        </pc:spChg>
        <pc:spChg chg="mod">
          <ac:chgData name="Elin Bornesäter" userId="c84dccf0-3ab5-482e-b5f8-1ab56d1e069a" providerId="ADAL" clId="{C5813FED-ADEC-47C1-9EFD-E9BFB3E9B0EA}" dt="2020-08-28T14:50:08.357" v="464" actId="1076"/>
          <ac:spMkLst>
            <pc:docMk/>
            <pc:sldMk cId="1970165868" sldId="257"/>
            <ac:spMk id="23" creationId="{A0C45CB7-2E76-4BB1-990D-2CD6B14C9390}"/>
          </ac:spMkLst>
        </pc:spChg>
        <pc:spChg chg="mod">
          <ac:chgData name="Elin Bornesäter" userId="c84dccf0-3ab5-482e-b5f8-1ab56d1e069a" providerId="ADAL" clId="{C5813FED-ADEC-47C1-9EFD-E9BFB3E9B0EA}" dt="2020-08-28T14:09:49.315" v="235" actId="14100"/>
          <ac:spMkLst>
            <pc:docMk/>
            <pc:sldMk cId="1970165868" sldId="257"/>
            <ac:spMk id="24" creationId="{A5C72BEA-9B26-47CB-873F-3D5DCAEA1D18}"/>
          </ac:spMkLst>
        </pc:spChg>
        <pc:spChg chg="mod">
          <ac:chgData name="Elin Bornesäter" userId="c84dccf0-3ab5-482e-b5f8-1ab56d1e069a" providerId="ADAL" clId="{C5813FED-ADEC-47C1-9EFD-E9BFB3E9B0EA}" dt="2020-08-28T14:10:14.266" v="242" actId="1076"/>
          <ac:spMkLst>
            <pc:docMk/>
            <pc:sldMk cId="1970165868" sldId="257"/>
            <ac:spMk id="27" creationId="{520D04F8-8FA9-4C84-A309-E3C1B819BD93}"/>
          </ac:spMkLst>
        </pc:spChg>
        <pc:spChg chg="mod">
          <ac:chgData name="Elin Bornesäter" userId="c84dccf0-3ab5-482e-b5f8-1ab56d1e069a" providerId="ADAL" clId="{C5813FED-ADEC-47C1-9EFD-E9BFB3E9B0EA}" dt="2020-08-28T14:12:47.996" v="273" actId="1076"/>
          <ac:spMkLst>
            <pc:docMk/>
            <pc:sldMk cId="1970165868" sldId="257"/>
            <ac:spMk id="28" creationId="{2D0702A1-9C3C-4C4D-9481-11658E8FE586}"/>
          </ac:spMkLst>
        </pc:spChg>
        <pc:spChg chg="mod">
          <ac:chgData name="Elin Bornesäter" userId="c84dccf0-3ab5-482e-b5f8-1ab56d1e069a" providerId="ADAL" clId="{C5813FED-ADEC-47C1-9EFD-E9BFB3E9B0EA}" dt="2020-08-28T14:12:41.092" v="271" actId="1076"/>
          <ac:spMkLst>
            <pc:docMk/>
            <pc:sldMk cId="1970165868" sldId="257"/>
            <ac:spMk id="29" creationId="{346CB9F1-4F8A-4EA8-B92A-287958A6B22F}"/>
          </ac:spMkLst>
        </pc:spChg>
        <pc:spChg chg="mod">
          <ac:chgData name="Elin Bornesäter" userId="c84dccf0-3ab5-482e-b5f8-1ab56d1e069a" providerId="ADAL" clId="{C5813FED-ADEC-47C1-9EFD-E9BFB3E9B0EA}" dt="2020-08-28T14:12:38.284" v="270" actId="1076"/>
          <ac:spMkLst>
            <pc:docMk/>
            <pc:sldMk cId="1970165868" sldId="257"/>
            <ac:spMk id="30" creationId="{3B0DB60E-1B74-4E84-AE45-BFB988644DF6}"/>
          </ac:spMkLst>
        </pc:spChg>
        <pc:spChg chg="mod">
          <ac:chgData name="Elin Bornesäter" userId="c84dccf0-3ab5-482e-b5f8-1ab56d1e069a" providerId="ADAL" clId="{C5813FED-ADEC-47C1-9EFD-E9BFB3E9B0EA}" dt="2020-08-28T14:12:44.524" v="272" actId="1076"/>
          <ac:spMkLst>
            <pc:docMk/>
            <pc:sldMk cId="1970165868" sldId="257"/>
            <ac:spMk id="31" creationId="{723CA5FE-34FD-4F77-A70E-22212AAD7451}"/>
          </ac:spMkLst>
        </pc:spChg>
        <pc:spChg chg="mod">
          <ac:chgData name="Elin Bornesäter" userId="c84dccf0-3ab5-482e-b5f8-1ab56d1e069a" providerId="ADAL" clId="{C5813FED-ADEC-47C1-9EFD-E9BFB3E9B0EA}" dt="2020-08-28T13:52:47.914" v="137" actId="1076"/>
          <ac:spMkLst>
            <pc:docMk/>
            <pc:sldMk cId="1970165868" sldId="257"/>
            <ac:spMk id="33" creationId="{E14C652D-C948-4F9D-98DC-78275147AF5A}"/>
          </ac:spMkLst>
        </pc:spChg>
        <pc:spChg chg="mod">
          <ac:chgData name="Elin Bornesäter" userId="c84dccf0-3ab5-482e-b5f8-1ab56d1e069a" providerId="ADAL" clId="{C5813FED-ADEC-47C1-9EFD-E9BFB3E9B0EA}" dt="2020-08-28T13:54:25.492" v="154" actId="14100"/>
          <ac:spMkLst>
            <pc:docMk/>
            <pc:sldMk cId="1970165868" sldId="257"/>
            <ac:spMk id="34" creationId="{367DB877-3918-42DB-83EC-1C39AD057F99}"/>
          </ac:spMkLst>
        </pc:spChg>
        <pc:spChg chg="mod">
          <ac:chgData name="Elin Bornesäter" userId="c84dccf0-3ab5-482e-b5f8-1ab56d1e069a" providerId="ADAL" clId="{C5813FED-ADEC-47C1-9EFD-E9BFB3E9B0EA}" dt="2020-08-28T13:57:56.206" v="175" actId="164"/>
          <ac:spMkLst>
            <pc:docMk/>
            <pc:sldMk cId="1970165868" sldId="257"/>
            <ac:spMk id="35" creationId="{3F0202A8-312B-4B8D-A6A7-C7FBC27AD021}"/>
          </ac:spMkLst>
        </pc:spChg>
        <pc:spChg chg="mod">
          <ac:chgData name="Elin Bornesäter" userId="c84dccf0-3ab5-482e-b5f8-1ab56d1e069a" providerId="ADAL" clId="{C5813FED-ADEC-47C1-9EFD-E9BFB3E9B0EA}" dt="2020-08-28T14:10:49.587" v="252" actId="1076"/>
          <ac:spMkLst>
            <pc:docMk/>
            <pc:sldMk cId="1970165868" sldId="257"/>
            <ac:spMk id="49" creationId="{92DBC8EF-EBCA-496B-9424-A6C68C6E7039}"/>
          </ac:spMkLst>
        </pc:spChg>
        <pc:spChg chg="mod">
          <ac:chgData name="Elin Bornesäter" userId="c84dccf0-3ab5-482e-b5f8-1ab56d1e069a" providerId="ADAL" clId="{C5813FED-ADEC-47C1-9EFD-E9BFB3E9B0EA}" dt="2020-08-28T14:10:52.611" v="253" actId="1076"/>
          <ac:spMkLst>
            <pc:docMk/>
            <pc:sldMk cId="1970165868" sldId="257"/>
            <ac:spMk id="50" creationId="{037E774D-1B5F-43CA-87AC-6B556A469DB8}"/>
          </ac:spMkLst>
        </pc:spChg>
        <pc:spChg chg="mod">
          <ac:chgData name="Elin Bornesäter" userId="c84dccf0-3ab5-482e-b5f8-1ab56d1e069a" providerId="ADAL" clId="{C5813FED-ADEC-47C1-9EFD-E9BFB3E9B0EA}" dt="2020-08-28T13:58:28.701" v="180" actId="1076"/>
          <ac:spMkLst>
            <pc:docMk/>
            <pc:sldMk cId="1970165868" sldId="257"/>
            <ac:spMk id="56" creationId="{05BE70A9-9122-4997-9492-3DE0731101D9}"/>
          </ac:spMkLst>
        </pc:spChg>
        <pc:spChg chg="mod">
          <ac:chgData name="Elin Bornesäter" userId="c84dccf0-3ab5-482e-b5f8-1ab56d1e069a" providerId="ADAL" clId="{C5813FED-ADEC-47C1-9EFD-E9BFB3E9B0EA}" dt="2020-08-28T13:54:09.970" v="151" actId="1076"/>
          <ac:spMkLst>
            <pc:docMk/>
            <pc:sldMk cId="1970165868" sldId="257"/>
            <ac:spMk id="57" creationId="{A3E9CFB9-2EAA-4300-9337-AA415EF8CBC5}"/>
          </ac:spMkLst>
        </pc:spChg>
        <pc:spChg chg="del mod">
          <ac:chgData name="Elin Bornesäter" userId="c84dccf0-3ab5-482e-b5f8-1ab56d1e069a" providerId="ADAL" clId="{C5813FED-ADEC-47C1-9EFD-E9BFB3E9B0EA}" dt="2020-08-28T14:44:02.868" v="398" actId="478"/>
          <ac:spMkLst>
            <pc:docMk/>
            <pc:sldMk cId="1970165868" sldId="257"/>
            <ac:spMk id="63" creationId="{B68D5610-67DD-4229-92BD-C0B1D20BB93E}"/>
          </ac:spMkLst>
        </pc:spChg>
        <pc:spChg chg="mod">
          <ac:chgData name="Elin Bornesäter" userId="c84dccf0-3ab5-482e-b5f8-1ab56d1e069a" providerId="ADAL" clId="{C5813FED-ADEC-47C1-9EFD-E9BFB3E9B0EA}" dt="2020-08-28T13:49:31.377" v="117" actId="14100"/>
          <ac:spMkLst>
            <pc:docMk/>
            <pc:sldMk cId="1970165868" sldId="257"/>
            <ac:spMk id="64" creationId="{ACB0374B-28E7-4DE9-9FB3-E09A8EEF9B30}"/>
          </ac:spMkLst>
        </pc:spChg>
        <pc:spChg chg="mod">
          <ac:chgData name="Elin Bornesäter" userId="c84dccf0-3ab5-482e-b5f8-1ab56d1e069a" providerId="ADAL" clId="{C5813FED-ADEC-47C1-9EFD-E9BFB3E9B0EA}" dt="2020-08-28T14:10:08.882" v="241" actId="1076"/>
          <ac:spMkLst>
            <pc:docMk/>
            <pc:sldMk cId="1970165868" sldId="257"/>
            <ac:spMk id="73" creationId="{45EF1AA9-B891-438D-9135-B69FC198F7F2}"/>
          </ac:spMkLst>
        </pc:spChg>
        <pc:spChg chg="mod">
          <ac:chgData name="Elin Bornesäter" userId="c84dccf0-3ab5-482e-b5f8-1ab56d1e069a" providerId="ADAL" clId="{C5813FED-ADEC-47C1-9EFD-E9BFB3E9B0EA}" dt="2020-08-28T14:33:23.717" v="298" actId="14100"/>
          <ac:spMkLst>
            <pc:docMk/>
            <pc:sldMk cId="1970165868" sldId="257"/>
            <ac:spMk id="77" creationId="{6B90087A-6AAE-46EB-AB7A-242C99F8C879}"/>
          </ac:spMkLst>
        </pc:spChg>
        <pc:spChg chg="mod">
          <ac:chgData name="Elin Bornesäter" userId="c84dccf0-3ab5-482e-b5f8-1ab56d1e069a" providerId="ADAL" clId="{C5813FED-ADEC-47C1-9EFD-E9BFB3E9B0EA}" dt="2020-08-28T14:45:42.107" v="418" actId="1076"/>
          <ac:spMkLst>
            <pc:docMk/>
            <pc:sldMk cId="1970165868" sldId="257"/>
            <ac:spMk id="83" creationId="{3E23E04C-B8C6-4D00-8BDA-25802761AD56}"/>
          </ac:spMkLst>
        </pc:spChg>
        <pc:spChg chg="mod">
          <ac:chgData name="Elin Bornesäter" userId="c84dccf0-3ab5-482e-b5f8-1ab56d1e069a" providerId="ADAL" clId="{C5813FED-ADEC-47C1-9EFD-E9BFB3E9B0EA}" dt="2020-08-28T13:57:56.206" v="175" actId="164"/>
          <ac:spMkLst>
            <pc:docMk/>
            <pc:sldMk cId="1970165868" sldId="257"/>
            <ac:spMk id="84" creationId="{20EFB2B7-E1E9-4C6A-A656-B9BF18F8F3CA}"/>
          </ac:spMkLst>
        </pc:spChg>
        <pc:spChg chg="add del mod">
          <ac:chgData name="Elin Bornesäter" userId="c84dccf0-3ab5-482e-b5f8-1ab56d1e069a" providerId="ADAL" clId="{C5813FED-ADEC-47C1-9EFD-E9BFB3E9B0EA}" dt="2020-08-28T13:39:06.894" v="1" actId="478"/>
          <ac:spMkLst>
            <pc:docMk/>
            <pc:sldMk cId="1970165868" sldId="257"/>
            <ac:spMk id="93" creationId="{1F316C4E-4A9D-4F67-99AA-5874D8C2BCE6}"/>
          </ac:spMkLst>
        </pc:spChg>
        <pc:spChg chg="mod">
          <ac:chgData name="Elin Bornesäter" userId="c84dccf0-3ab5-482e-b5f8-1ab56d1e069a" providerId="ADAL" clId="{C5813FED-ADEC-47C1-9EFD-E9BFB3E9B0EA}" dt="2020-08-28T13:57:56.206" v="175" actId="164"/>
          <ac:spMkLst>
            <pc:docMk/>
            <pc:sldMk cId="1970165868" sldId="257"/>
            <ac:spMk id="95" creationId="{B3C95F2D-DDAE-4B5F-ADC4-2D483A35D4F7}"/>
          </ac:spMkLst>
        </pc:spChg>
        <pc:spChg chg="add del mod">
          <ac:chgData name="Elin Bornesäter" userId="c84dccf0-3ab5-482e-b5f8-1ab56d1e069a" providerId="ADAL" clId="{C5813FED-ADEC-47C1-9EFD-E9BFB3E9B0EA}" dt="2020-08-28T13:44:26.456" v="53" actId="478"/>
          <ac:spMkLst>
            <pc:docMk/>
            <pc:sldMk cId="1970165868" sldId="257"/>
            <ac:spMk id="96" creationId="{AC9149B6-47A0-4E92-8115-30871D3974FB}"/>
          </ac:spMkLst>
        </pc:spChg>
        <pc:spChg chg="add del mod">
          <ac:chgData name="Elin Bornesäter" userId="c84dccf0-3ab5-482e-b5f8-1ab56d1e069a" providerId="ADAL" clId="{C5813FED-ADEC-47C1-9EFD-E9BFB3E9B0EA}" dt="2020-08-28T14:36:06.121" v="316" actId="478"/>
          <ac:spMkLst>
            <pc:docMk/>
            <pc:sldMk cId="1970165868" sldId="257"/>
            <ac:spMk id="105" creationId="{6D3BF2E8-534F-439E-987D-AEEE5783F4A2}"/>
          </ac:spMkLst>
        </pc:spChg>
        <pc:spChg chg="add del mod">
          <ac:chgData name="Elin Bornesäter" userId="c84dccf0-3ab5-482e-b5f8-1ab56d1e069a" providerId="ADAL" clId="{C5813FED-ADEC-47C1-9EFD-E9BFB3E9B0EA}" dt="2020-08-28T14:36:24.272" v="319" actId="478"/>
          <ac:spMkLst>
            <pc:docMk/>
            <pc:sldMk cId="1970165868" sldId="257"/>
            <ac:spMk id="117" creationId="{9BB38F09-6E9D-4F80-93A8-5ACDEB18C623}"/>
          </ac:spMkLst>
        </pc:spChg>
        <pc:spChg chg="add del mod">
          <ac:chgData name="Elin Bornesäter" userId="c84dccf0-3ab5-482e-b5f8-1ab56d1e069a" providerId="ADAL" clId="{C5813FED-ADEC-47C1-9EFD-E9BFB3E9B0EA}" dt="2020-08-28T14:40:27.601" v="345" actId="478"/>
          <ac:spMkLst>
            <pc:docMk/>
            <pc:sldMk cId="1970165868" sldId="257"/>
            <ac:spMk id="118" creationId="{FCF154A1-C172-4918-BC6D-9D624C862653}"/>
          </ac:spMkLst>
        </pc:spChg>
        <pc:spChg chg="add del mod">
          <ac:chgData name="Elin Bornesäter" userId="c84dccf0-3ab5-482e-b5f8-1ab56d1e069a" providerId="ADAL" clId="{C5813FED-ADEC-47C1-9EFD-E9BFB3E9B0EA}" dt="2020-08-28T14:36:11.127" v="317" actId="478"/>
          <ac:spMkLst>
            <pc:docMk/>
            <pc:sldMk cId="1970165868" sldId="257"/>
            <ac:spMk id="119" creationId="{F2E0EA27-E9C8-491C-9484-11FFBDB8DA6C}"/>
          </ac:spMkLst>
        </pc:spChg>
        <pc:spChg chg="add mod">
          <ac:chgData name="Elin Bornesäter" userId="c84dccf0-3ab5-482e-b5f8-1ab56d1e069a" providerId="ADAL" clId="{C5813FED-ADEC-47C1-9EFD-E9BFB3E9B0EA}" dt="2020-08-28T14:14:17.140" v="283" actId="14100"/>
          <ac:spMkLst>
            <pc:docMk/>
            <pc:sldMk cId="1970165868" sldId="257"/>
            <ac:spMk id="121" creationId="{E321DBA6-1482-4655-8C1D-D40ECEC3CD69}"/>
          </ac:spMkLst>
        </pc:spChg>
        <pc:spChg chg="add del mod">
          <ac:chgData name="Elin Bornesäter" userId="c84dccf0-3ab5-482e-b5f8-1ab56d1e069a" providerId="ADAL" clId="{C5813FED-ADEC-47C1-9EFD-E9BFB3E9B0EA}" dt="2020-08-28T14:36:25.383" v="320" actId="478"/>
          <ac:spMkLst>
            <pc:docMk/>
            <pc:sldMk cId="1970165868" sldId="257"/>
            <ac:spMk id="122" creationId="{995278B8-38CB-47A4-A5A3-4A833E92EDE1}"/>
          </ac:spMkLst>
        </pc:spChg>
        <pc:spChg chg="add del mod">
          <ac:chgData name="Elin Bornesäter" userId="c84dccf0-3ab5-482e-b5f8-1ab56d1e069a" providerId="ADAL" clId="{C5813FED-ADEC-47C1-9EFD-E9BFB3E9B0EA}" dt="2020-08-28T14:51:19.270" v="469" actId="478"/>
          <ac:spMkLst>
            <pc:docMk/>
            <pc:sldMk cId="1970165868" sldId="257"/>
            <ac:spMk id="123" creationId="{A1A2087C-C26D-4C4B-A1B3-FF82BC752B92}"/>
          </ac:spMkLst>
        </pc:spChg>
        <pc:spChg chg="add del mod">
          <ac:chgData name="Elin Bornesäter" userId="c84dccf0-3ab5-482e-b5f8-1ab56d1e069a" providerId="ADAL" clId="{C5813FED-ADEC-47C1-9EFD-E9BFB3E9B0EA}" dt="2020-08-28T14:36:04.520" v="315" actId="478"/>
          <ac:spMkLst>
            <pc:docMk/>
            <pc:sldMk cId="1970165868" sldId="257"/>
            <ac:spMk id="124" creationId="{969816A8-2F92-45B4-BDA2-D40AF414EAAD}"/>
          </ac:spMkLst>
        </pc:spChg>
        <pc:spChg chg="add del mod">
          <ac:chgData name="Elin Bornesäter" userId="c84dccf0-3ab5-482e-b5f8-1ab56d1e069a" providerId="ADAL" clId="{C5813FED-ADEC-47C1-9EFD-E9BFB3E9B0EA}" dt="2020-08-28T14:51:20.958" v="471" actId="478"/>
          <ac:spMkLst>
            <pc:docMk/>
            <pc:sldMk cId="1970165868" sldId="257"/>
            <ac:spMk id="125" creationId="{FBE09400-FC9E-438F-A6BD-B15B5142F9D1}"/>
          </ac:spMkLst>
        </pc:spChg>
        <pc:spChg chg="add del mod">
          <ac:chgData name="Elin Bornesäter" userId="c84dccf0-3ab5-482e-b5f8-1ab56d1e069a" providerId="ADAL" clId="{C5813FED-ADEC-47C1-9EFD-E9BFB3E9B0EA}" dt="2020-08-28T14:36:12.135" v="318" actId="478"/>
          <ac:spMkLst>
            <pc:docMk/>
            <pc:sldMk cId="1970165868" sldId="257"/>
            <ac:spMk id="126" creationId="{1C7D7E84-759C-4CCA-BB16-4B1B49218882}"/>
          </ac:spMkLst>
        </pc:spChg>
        <pc:spChg chg="add mod">
          <ac:chgData name="Elin Bornesäter" userId="c84dccf0-3ab5-482e-b5f8-1ab56d1e069a" providerId="ADAL" clId="{C5813FED-ADEC-47C1-9EFD-E9BFB3E9B0EA}" dt="2020-08-28T14:40:42.338" v="356" actId="20577"/>
          <ac:spMkLst>
            <pc:docMk/>
            <pc:sldMk cId="1970165868" sldId="257"/>
            <ac:spMk id="131" creationId="{77DDBF3E-68DE-4EF6-8D7E-4C59FD96C457}"/>
          </ac:spMkLst>
        </pc:spChg>
        <pc:spChg chg="add del mod">
          <ac:chgData name="Elin Bornesäter" userId="c84dccf0-3ab5-482e-b5f8-1ab56d1e069a" providerId="ADAL" clId="{C5813FED-ADEC-47C1-9EFD-E9BFB3E9B0EA}" dt="2020-08-28T14:45:01.908" v="410" actId="478"/>
          <ac:spMkLst>
            <pc:docMk/>
            <pc:sldMk cId="1970165868" sldId="257"/>
            <ac:spMk id="139" creationId="{6B18AA0A-F1C1-452F-B53D-93F86E5A9B81}"/>
          </ac:spMkLst>
        </pc:spChg>
        <pc:spChg chg="add del mod">
          <ac:chgData name="Elin Bornesäter" userId="c84dccf0-3ab5-482e-b5f8-1ab56d1e069a" providerId="ADAL" clId="{C5813FED-ADEC-47C1-9EFD-E9BFB3E9B0EA}" dt="2020-08-28T14:51:20.231" v="470" actId="478"/>
          <ac:spMkLst>
            <pc:docMk/>
            <pc:sldMk cId="1970165868" sldId="257"/>
            <ac:spMk id="140" creationId="{7394AE79-009B-4A4E-9338-8AB767234899}"/>
          </ac:spMkLst>
        </pc:spChg>
        <pc:spChg chg="add mod">
          <ac:chgData name="Elin Bornesäter" userId="c84dccf0-3ab5-482e-b5f8-1ab56d1e069a" providerId="ADAL" clId="{C5813FED-ADEC-47C1-9EFD-E9BFB3E9B0EA}" dt="2020-08-28T14:42:13.074" v="380" actId="20577"/>
          <ac:spMkLst>
            <pc:docMk/>
            <pc:sldMk cId="1970165868" sldId="257"/>
            <ac:spMk id="141" creationId="{0C5C2D79-32CC-4BBF-87BF-1A4018F781A5}"/>
          </ac:spMkLst>
        </pc:spChg>
        <pc:spChg chg="add mod">
          <ac:chgData name="Elin Bornesäter" userId="c84dccf0-3ab5-482e-b5f8-1ab56d1e069a" providerId="ADAL" clId="{C5813FED-ADEC-47C1-9EFD-E9BFB3E9B0EA}" dt="2020-08-28T14:43:23.482" v="389" actId="1076"/>
          <ac:spMkLst>
            <pc:docMk/>
            <pc:sldMk cId="1970165868" sldId="257"/>
            <ac:spMk id="147" creationId="{484E3B8A-9216-4B88-84D5-8C418372AAFB}"/>
          </ac:spMkLst>
        </pc:spChg>
        <pc:spChg chg="add mod">
          <ac:chgData name="Elin Bornesäter" userId="c84dccf0-3ab5-482e-b5f8-1ab56d1e069a" providerId="ADAL" clId="{C5813FED-ADEC-47C1-9EFD-E9BFB3E9B0EA}" dt="2020-08-28T14:44:52.458" v="408" actId="1076"/>
          <ac:spMkLst>
            <pc:docMk/>
            <pc:sldMk cId="1970165868" sldId="257"/>
            <ac:spMk id="152" creationId="{3F90EACB-EFDA-4FAE-BD6B-C4C3F62AA654}"/>
          </ac:spMkLst>
        </pc:spChg>
        <pc:spChg chg="add mod">
          <ac:chgData name="Elin Bornesäter" userId="c84dccf0-3ab5-482e-b5f8-1ab56d1e069a" providerId="ADAL" clId="{C5813FED-ADEC-47C1-9EFD-E9BFB3E9B0EA}" dt="2020-08-28T14:45:25.939" v="417" actId="1076"/>
          <ac:spMkLst>
            <pc:docMk/>
            <pc:sldMk cId="1970165868" sldId="257"/>
            <ac:spMk id="154" creationId="{0270328D-A217-4A24-9930-DF529B82062F}"/>
          </ac:spMkLst>
        </pc:spChg>
        <pc:spChg chg="add mod">
          <ac:chgData name="Elin Bornesäter" userId="c84dccf0-3ab5-482e-b5f8-1ab56d1e069a" providerId="ADAL" clId="{C5813FED-ADEC-47C1-9EFD-E9BFB3E9B0EA}" dt="2020-08-28T14:47:01.996" v="435" actId="1076"/>
          <ac:spMkLst>
            <pc:docMk/>
            <pc:sldMk cId="1970165868" sldId="257"/>
            <ac:spMk id="158" creationId="{4659EEB8-B79C-4E43-A05C-A1CCB3B466FE}"/>
          </ac:spMkLst>
        </pc:spChg>
        <pc:spChg chg="add mod">
          <ac:chgData name="Elin Bornesäter" userId="c84dccf0-3ab5-482e-b5f8-1ab56d1e069a" providerId="ADAL" clId="{C5813FED-ADEC-47C1-9EFD-E9BFB3E9B0EA}" dt="2020-08-28T14:47:53.740" v="444" actId="1076"/>
          <ac:spMkLst>
            <pc:docMk/>
            <pc:sldMk cId="1970165868" sldId="257"/>
            <ac:spMk id="162" creationId="{0409CEC8-DA53-4D0C-8B9A-9ED327F3AAC2}"/>
          </ac:spMkLst>
        </pc:spChg>
        <pc:spChg chg="add mod">
          <ac:chgData name="Elin Bornesäter" userId="c84dccf0-3ab5-482e-b5f8-1ab56d1e069a" providerId="ADAL" clId="{C5813FED-ADEC-47C1-9EFD-E9BFB3E9B0EA}" dt="2020-08-28T14:50:00.246" v="462" actId="20577"/>
          <ac:spMkLst>
            <pc:docMk/>
            <pc:sldMk cId="1970165868" sldId="257"/>
            <ac:spMk id="169" creationId="{5BB44A50-3071-4659-AFD8-B762C041E420}"/>
          </ac:spMkLst>
        </pc:spChg>
        <pc:grpChg chg="mod">
          <ac:chgData name="Elin Bornesäter" userId="c84dccf0-3ab5-482e-b5f8-1ab56d1e069a" providerId="ADAL" clId="{C5813FED-ADEC-47C1-9EFD-E9BFB3E9B0EA}" dt="2020-08-28T13:57:56.206" v="175" actId="164"/>
          <ac:grpSpMkLst>
            <pc:docMk/>
            <pc:sldMk cId="1970165868" sldId="257"/>
            <ac:grpSpMk id="76" creationId="{F8545E52-D856-4CF4-9CE4-B49BF448F989}"/>
          </ac:grpSpMkLst>
        </pc:grpChg>
        <pc:grpChg chg="add del mod">
          <ac:chgData name="Elin Bornesäter" userId="c84dccf0-3ab5-482e-b5f8-1ab56d1e069a" providerId="ADAL" clId="{C5813FED-ADEC-47C1-9EFD-E9BFB3E9B0EA}" dt="2020-08-28T14:39:49.026" v="339" actId="478"/>
          <ac:grpSpMkLst>
            <pc:docMk/>
            <pc:sldMk cId="1970165868" sldId="257"/>
            <ac:grpSpMk id="120" creationId="{C2831113-3DA6-4DEE-B7E4-F432DC94222A}"/>
          </ac:grpSpMkLst>
        </pc:grp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32" creationId="{C82C06D8-CC1B-41C7-ACFF-72CC1E3C1F0C}"/>
          </ac:cxnSpMkLst>
        </pc:cxnChg>
        <pc:cxnChg chg="mod">
          <ac:chgData name="Elin Bornesäter" userId="c84dccf0-3ab5-482e-b5f8-1ab56d1e069a" providerId="ADAL" clId="{C5813FED-ADEC-47C1-9EFD-E9BFB3E9B0EA}" dt="2020-08-28T14:07:57.938" v="215" actId="1076"/>
          <ac:cxnSpMkLst>
            <pc:docMk/>
            <pc:sldMk cId="1970165868" sldId="257"/>
            <ac:cxnSpMk id="36" creationId="{9B94028B-3EE8-4B80-8D8C-76C952E11225}"/>
          </ac:cxnSpMkLst>
        </pc:cxnChg>
        <pc:cxnChg chg="mod">
          <ac:chgData name="Elin Bornesäter" userId="c84dccf0-3ab5-482e-b5f8-1ab56d1e069a" providerId="ADAL" clId="{C5813FED-ADEC-47C1-9EFD-E9BFB3E9B0EA}" dt="2020-08-28T14:51:09.374" v="468" actId="1076"/>
          <ac:cxnSpMkLst>
            <pc:docMk/>
            <pc:sldMk cId="1970165868" sldId="257"/>
            <ac:cxnSpMk id="38" creationId="{E6FE626A-1581-4F56-B84E-F02617582315}"/>
          </ac:cxnSpMkLst>
        </pc:cxnChg>
        <pc:cxnChg chg="mod">
          <ac:chgData name="Elin Bornesäter" userId="c84dccf0-3ab5-482e-b5f8-1ab56d1e069a" providerId="ADAL" clId="{C5813FED-ADEC-47C1-9EFD-E9BFB3E9B0EA}" dt="2020-08-28T14:13:29.842" v="277" actId="1076"/>
          <ac:cxnSpMkLst>
            <pc:docMk/>
            <pc:sldMk cId="1970165868" sldId="257"/>
            <ac:cxnSpMk id="39" creationId="{2A1D6AE2-E411-4DE9-A20D-944EF9A000B4}"/>
          </ac:cxnSpMkLst>
        </pc:cxnChg>
        <pc:cxnChg chg="mod">
          <ac:chgData name="Elin Bornesäter" userId="c84dccf0-3ab5-482e-b5f8-1ab56d1e069a" providerId="ADAL" clId="{C5813FED-ADEC-47C1-9EFD-E9BFB3E9B0EA}" dt="2020-08-28T14:13:58.820" v="281" actId="1076"/>
          <ac:cxnSpMkLst>
            <pc:docMk/>
            <pc:sldMk cId="1970165868" sldId="257"/>
            <ac:cxnSpMk id="45" creationId="{DF06F149-80B2-4074-8527-44B914040C86}"/>
          </ac:cxnSpMkLst>
        </pc:cxnChg>
        <pc:cxnChg chg="mod">
          <ac:chgData name="Elin Bornesäter" userId="c84dccf0-3ab5-482e-b5f8-1ab56d1e069a" providerId="ADAL" clId="{C5813FED-ADEC-47C1-9EFD-E9BFB3E9B0EA}" dt="2020-08-28T14:13:55.821" v="280" actId="1076"/>
          <ac:cxnSpMkLst>
            <pc:docMk/>
            <pc:sldMk cId="1970165868" sldId="257"/>
            <ac:cxnSpMk id="46" creationId="{D22285E5-C039-4D2F-9C88-92AE3D4B1461}"/>
          </ac:cxnSpMkLst>
        </pc:cxnChg>
        <pc:cxnChg chg="mod">
          <ac:chgData name="Elin Bornesäter" userId="c84dccf0-3ab5-482e-b5f8-1ab56d1e069a" providerId="ADAL" clId="{C5813FED-ADEC-47C1-9EFD-E9BFB3E9B0EA}" dt="2020-08-28T14:39:49.026" v="339" actId="478"/>
          <ac:cxnSpMkLst>
            <pc:docMk/>
            <pc:sldMk cId="1970165868" sldId="257"/>
            <ac:cxnSpMk id="52" creationId="{B12A0D1A-B1E1-43AA-A936-52187D373DAE}"/>
          </ac:cxnSpMkLst>
        </pc:cxnChg>
        <pc:cxnChg chg="mod">
          <ac:chgData name="Elin Bornesäter" userId="c84dccf0-3ab5-482e-b5f8-1ab56d1e069a" providerId="ADAL" clId="{C5813FED-ADEC-47C1-9EFD-E9BFB3E9B0EA}" dt="2020-08-28T14:10:00.946" v="238" actId="1076"/>
          <ac:cxnSpMkLst>
            <pc:docMk/>
            <pc:sldMk cId="1970165868" sldId="257"/>
            <ac:cxnSpMk id="59" creationId="{F700A870-E8CE-44C3-B2C6-700D8F861323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60" creationId="{7E819C7D-A267-463B-A835-AA76F7D94A72}"/>
          </ac:cxnSpMkLst>
        </pc:cxnChg>
        <pc:cxnChg chg="mod">
          <ac:chgData name="Elin Bornesäter" userId="c84dccf0-3ab5-482e-b5f8-1ab56d1e069a" providerId="ADAL" clId="{C5813FED-ADEC-47C1-9EFD-E9BFB3E9B0EA}" dt="2020-08-28T14:14:10.052" v="282" actId="1076"/>
          <ac:cxnSpMkLst>
            <pc:docMk/>
            <pc:sldMk cId="1970165868" sldId="257"/>
            <ac:cxnSpMk id="61" creationId="{E8224742-4D08-4E4A-9FC7-EF0411D89748}"/>
          </ac:cxnSpMkLst>
        </pc:cxnChg>
        <pc:cxnChg chg="mod">
          <ac:chgData name="Elin Bornesäter" userId="c84dccf0-3ab5-482e-b5f8-1ab56d1e069a" providerId="ADAL" clId="{C5813FED-ADEC-47C1-9EFD-E9BFB3E9B0EA}" dt="2020-08-28T14:40:00.135" v="343" actId="1076"/>
          <ac:cxnSpMkLst>
            <pc:docMk/>
            <pc:sldMk cId="1970165868" sldId="257"/>
            <ac:cxnSpMk id="69" creationId="{6E21A781-D33A-4791-8E7A-BFD470E557C5}"/>
          </ac:cxnSpMkLst>
        </pc:cxnChg>
        <pc:cxnChg chg="mod">
          <ac:chgData name="Elin Bornesäter" userId="c84dccf0-3ab5-482e-b5f8-1ab56d1e069a" providerId="ADAL" clId="{C5813FED-ADEC-47C1-9EFD-E9BFB3E9B0EA}" dt="2020-08-28T14:39:56.521" v="342" actId="1076"/>
          <ac:cxnSpMkLst>
            <pc:docMk/>
            <pc:sldMk cId="1970165868" sldId="257"/>
            <ac:cxnSpMk id="72" creationId="{1A7E3374-D21A-47EB-8926-F09524FFEE9A}"/>
          </ac:cxnSpMkLst>
        </pc:cxnChg>
        <pc:cxnChg chg="mod">
          <ac:chgData name="Elin Bornesäter" userId="c84dccf0-3ab5-482e-b5f8-1ab56d1e069a" providerId="ADAL" clId="{C5813FED-ADEC-47C1-9EFD-E9BFB3E9B0EA}" dt="2020-08-28T14:14:47.221" v="288" actId="1076"/>
          <ac:cxnSpMkLst>
            <pc:docMk/>
            <pc:sldMk cId="1970165868" sldId="257"/>
            <ac:cxnSpMk id="78" creationId="{C93E0288-EBBD-48B9-A646-24C7699C3EC6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79" creationId="{613D55F8-690D-4D15-B796-D57B308F4D20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0" creationId="{25101E7E-40AF-4CB5-85EA-A0ABC7E3EE99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1" creationId="{2E91CF64-4EB4-42DE-AD3E-B3786C16F360}"/>
          </ac:cxnSpMkLst>
        </pc:cxnChg>
        <pc:cxnChg chg="mod">
          <ac:chgData name="Elin Bornesäter" userId="c84dccf0-3ab5-482e-b5f8-1ab56d1e069a" providerId="ADAL" clId="{C5813FED-ADEC-47C1-9EFD-E9BFB3E9B0EA}" dt="2020-08-28T14:14:44.580" v="287" actId="1076"/>
          <ac:cxnSpMkLst>
            <pc:docMk/>
            <pc:sldMk cId="1970165868" sldId="257"/>
            <ac:cxnSpMk id="82" creationId="{1D2488D5-E6A4-4391-A45E-FFB040F71534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5" creationId="{4A16A487-4968-4D1B-AB32-435659B29552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6" creationId="{024F43E4-C647-4183-942A-81EF2190467C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8" creationId="{07F7B28F-FD4E-4D3C-8516-B2E981FFF7AE}"/>
          </ac:cxnSpMkLst>
        </pc:cxnChg>
        <pc:cxnChg chg="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89" creationId="{834F6EF2-CB33-44AF-A156-5229BEEFF7D5}"/>
          </ac:cxnSpMkLst>
        </pc:cxnChg>
        <pc:cxnChg chg="add 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98" creationId="{F36D756E-9D24-4718-B8AD-0E0ABC893700}"/>
          </ac:cxnSpMkLst>
        </pc:cxnChg>
        <pc:cxnChg chg="add 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99" creationId="{C89224EB-35DE-4AF6-A8B6-C00C807EFA7A}"/>
          </ac:cxnSpMkLst>
        </pc:cxnChg>
        <pc:cxnChg chg="add 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100" creationId="{5FD777C0-040F-46D8-9575-3783F996C3AF}"/>
          </ac:cxnSpMkLst>
        </pc:cxnChg>
        <pc:cxnChg chg="add 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103" creationId="{463688C9-668B-4E71-B9EA-AAFE378BB16A}"/>
          </ac:cxnSpMkLst>
        </pc:cxnChg>
        <pc:cxnChg chg="add mod">
          <ac:chgData name="Elin Bornesäter" userId="c84dccf0-3ab5-482e-b5f8-1ab56d1e069a" providerId="ADAL" clId="{C5813FED-ADEC-47C1-9EFD-E9BFB3E9B0EA}" dt="2020-08-28T13:57:56.206" v="175" actId="164"/>
          <ac:cxnSpMkLst>
            <pc:docMk/>
            <pc:sldMk cId="1970165868" sldId="257"/>
            <ac:cxnSpMk id="104" creationId="{5C729287-0003-4F8D-903D-0952A966702F}"/>
          </ac:cxnSpMkLst>
        </pc:cxnChg>
        <pc:cxnChg chg="add del mod">
          <ac:chgData name="Elin Bornesäter" userId="c84dccf0-3ab5-482e-b5f8-1ab56d1e069a" providerId="ADAL" clId="{C5813FED-ADEC-47C1-9EFD-E9BFB3E9B0EA}" dt="2020-08-28T14:39:52.169" v="341" actId="478"/>
          <ac:cxnSpMkLst>
            <pc:docMk/>
            <pc:sldMk cId="1970165868" sldId="257"/>
            <ac:cxnSpMk id="106" creationId="{32C32909-F873-40DF-82F6-E9B738888F28}"/>
          </ac:cxnSpMkLst>
        </pc:cxnChg>
        <pc:cxnChg chg="add del mod">
          <ac:chgData name="Elin Bornesäter" userId="c84dccf0-3ab5-482e-b5f8-1ab56d1e069a" providerId="ADAL" clId="{C5813FED-ADEC-47C1-9EFD-E9BFB3E9B0EA}" dt="2020-08-28T14:39:46.041" v="337" actId="478"/>
          <ac:cxnSpMkLst>
            <pc:docMk/>
            <pc:sldMk cId="1970165868" sldId="257"/>
            <ac:cxnSpMk id="108" creationId="{BA3770D5-69F3-47F5-A082-945D6410D858}"/>
          </ac:cxnSpMkLst>
        </pc:cxnChg>
        <pc:cxnChg chg="add del mod">
          <ac:chgData name="Elin Bornesäter" userId="c84dccf0-3ab5-482e-b5f8-1ab56d1e069a" providerId="ADAL" clId="{C5813FED-ADEC-47C1-9EFD-E9BFB3E9B0EA}" dt="2020-08-28T14:39:50.449" v="340" actId="478"/>
          <ac:cxnSpMkLst>
            <pc:docMk/>
            <pc:sldMk cId="1970165868" sldId="257"/>
            <ac:cxnSpMk id="109" creationId="{D9FB87FA-2969-4BCC-AF8C-10EE05FB9EF9}"/>
          </ac:cxnSpMkLst>
        </pc:cxnChg>
        <pc:cxnChg chg="add mod">
          <ac:chgData name="Elin Bornesäter" userId="c84dccf0-3ab5-482e-b5f8-1ab56d1e069a" providerId="ADAL" clId="{C5813FED-ADEC-47C1-9EFD-E9BFB3E9B0EA}" dt="2020-08-28T14:40:23.249" v="344" actId="11529"/>
          <ac:cxnSpMkLst>
            <pc:docMk/>
            <pc:sldMk cId="1970165868" sldId="257"/>
            <ac:cxnSpMk id="130" creationId="{19A9B89A-E2F5-4C0F-B639-10D5EB54FFCD}"/>
          </ac:cxnSpMkLst>
        </pc:cxnChg>
        <pc:cxnChg chg="add mod">
          <ac:chgData name="Elin Bornesäter" userId="c84dccf0-3ab5-482e-b5f8-1ab56d1e069a" providerId="ADAL" clId="{C5813FED-ADEC-47C1-9EFD-E9BFB3E9B0EA}" dt="2020-08-28T14:40:53.745" v="357" actId="11529"/>
          <ac:cxnSpMkLst>
            <pc:docMk/>
            <pc:sldMk cId="1970165868" sldId="257"/>
            <ac:cxnSpMk id="133" creationId="{0FE08804-4070-428B-B3AA-910FCF0F6AF7}"/>
          </ac:cxnSpMkLst>
        </pc:cxnChg>
        <pc:cxnChg chg="add mod">
          <ac:chgData name="Elin Bornesäter" userId="c84dccf0-3ab5-482e-b5f8-1ab56d1e069a" providerId="ADAL" clId="{C5813FED-ADEC-47C1-9EFD-E9BFB3E9B0EA}" dt="2020-08-28T14:40:59.193" v="359" actId="1076"/>
          <ac:cxnSpMkLst>
            <pc:docMk/>
            <pc:sldMk cId="1970165868" sldId="257"/>
            <ac:cxnSpMk id="134" creationId="{B7D0A484-9F52-432C-BCE9-6DE79C4BE3A2}"/>
          </ac:cxnSpMkLst>
        </pc:cxnChg>
        <pc:cxnChg chg="add mod">
          <ac:chgData name="Elin Bornesäter" userId="c84dccf0-3ab5-482e-b5f8-1ab56d1e069a" providerId="ADAL" clId="{C5813FED-ADEC-47C1-9EFD-E9BFB3E9B0EA}" dt="2020-08-28T14:41:13.041" v="362" actId="14100"/>
          <ac:cxnSpMkLst>
            <pc:docMk/>
            <pc:sldMk cId="1970165868" sldId="257"/>
            <ac:cxnSpMk id="135" creationId="{1E96FCF3-9879-4CC7-86B6-C4B37A7E52E5}"/>
          </ac:cxnSpMkLst>
        </pc:cxnChg>
        <pc:cxnChg chg="add mod">
          <ac:chgData name="Elin Bornesäter" userId="c84dccf0-3ab5-482e-b5f8-1ab56d1e069a" providerId="ADAL" clId="{C5813FED-ADEC-47C1-9EFD-E9BFB3E9B0EA}" dt="2020-08-28T14:41:21.265" v="364" actId="1076"/>
          <ac:cxnSpMkLst>
            <pc:docMk/>
            <pc:sldMk cId="1970165868" sldId="257"/>
            <ac:cxnSpMk id="137" creationId="{1240C73D-E79C-4E86-9411-BA3898174BED}"/>
          </ac:cxnSpMkLst>
        </pc:cxnChg>
        <pc:cxnChg chg="add mod">
          <ac:chgData name="Elin Bornesäter" userId="c84dccf0-3ab5-482e-b5f8-1ab56d1e069a" providerId="ADAL" clId="{C5813FED-ADEC-47C1-9EFD-E9BFB3E9B0EA}" dt="2020-08-28T14:41:25.801" v="366" actId="1076"/>
          <ac:cxnSpMkLst>
            <pc:docMk/>
            <pc:sldMk cId="1970165868" sldId="257"/>
            <ac:cxnSpMk id="138" creationId="{D71EBD9D-D6CD-48B7-821F-EF8C5E0E27DC}"/>
          </ac:cxnSpMkLst>
        </pc:cxnChg>
        <pc:cxnChg chg="add mod">
          <ac:chgData name="Elin Bornesäter" userId="c84dccf0-3ab5-482e-b5f8-1ab56d1e069a" providerId="ADAL" clId="{C5813FED-ADEC-47C1-9EFD-E9BFB3E9B0EA}" dt="2020-08-28T14:42:31.818" v="382" actId="11529"/>
          <ac:cxnSpMkLst>
            <pc:docMk/>
            <pc:sldMk cId="1970165868" sldId="257"/>
            <ac:cxnSpMk id="143" creationId="{9DF74506-AB6D-449C-90DA-69C73B78BB61}"/>
          </ac:cxnSpMkLst>
        </pc:cxnChg>
        <pc:cxnChg chg="add mod">
          <ac:chgData name="Elin Bornesäter" userId="c84dccf0-3ab5-482e-b5f8-1ab56d1e069a" providerId="ADAL" clId="{C5813FED-ADEC-47C1-9EFD-E9BFB3E9B0EA}" dt="2020-08-28T14:42:43.241" v="383" actId="11529"/>
          <ac:cxnSpMkLst>
            <pc:docMk/>
            <pc:sldMk cId="1970165868" sldId="257"/>
            <ac:cxnSpMk id="145" creationId="{06C32158-4FF4-4E91-BFE9-0917F76FFA39}"/>
          </ac:cxnSpMkLst>
        </pc:cxnChg>
        <pc:cxnChg chg="add mod">
          <ac:chgData name="Elin Bornesäter" userId="c84dccf0-3ab5-482e-b5f8-1ab56d1e069a" providerId="ADAL" clId="{C5813FED-ADEC-47C1-9EFD-E9BFB3E9B0EA}" dt="2020-08-28T14:42:49.177" v="385" actId="1076"/>
          <ac:cxnSpMkLst>
            <pc:docMk/>
            <pc:sldMk cId="1970165868" sldId="257"/>
            <ac:cxnSpMk id="146" creationId="{AA8C6245-555F-4EE0-9276-9A7071D3D663}"/>
          </ac:cxnSpMkLst>
        </pc:cxnChg>
        <pc:cxnChg chg="add mod">
          <ac:chgData name="Elin Bornesäter" userId="c84dccf0-3ab5-482e-b5f8-1ab56d1e069a" providerId="ADAL" clId="{C5813FED-ADEC-47C1-9EFD-E9BFB3E9B0EA}" dt="2020-08-28T14:44:39.922" v="404" actId="14100"/>
          <ac:cxnSpMkLst>
            <pc:docMk/>
            <pc:sldMk cId="1970165868" sldId="257"/>
            <ac:cxnSpMk id="148" creationId="{0549312E-22ED-4F6D-A257-2E2CF5D6E014}"/>
          </ac:cxnSpMkLst>
        </pc:cxnChg>
        <pc:cxnChg chg="add mod">
          <ac:chgData name="Elin Bornesäter" userId="c84dccf0-3ab5-482e-b5f8-1ab56d1e069a" providerId="ADAL" clId="{C5813FED-ADEC-47C1-9EFD-E9BFB3E9B0EA}" dt="2020-08-28T14:44:36.083" v="403" actId="1076"/>
          <ac:cxnSpMkLst>
            <pc:docMk/>
            <pc:sldMk cId="1970165868" sldId="257"/>
            <ac:cxnSpMk id="150" creationId="{1651CA5A-DDF0-4332-BA7C-D50DB2D7738A}"/>
          </ac:cxnSpMkLst>
        </pc:cxnChg>
        <pc:cxnChg chg="add mod">
          <ac:chgData name="Elin Bornesäter" userId="c84dccf0-3ab5-482e-b5f8-1ab56d1e069a" providerId="ADAL" clId="{C5813FED-ADEC-47C1-9EFD-E9BFB3E9B0EA}" dt="2020-08-28T14:45:14.219" v="413" actId="1076"/>
          <ac:cxnSpMkLst>
            <pc:docMk/>
            <pc:sldMk cId="1970165868" sldId="257"/>
            <ac:cxnSpMk id="153" creationId="{6FF8C985-1AB0-4837-834B-94D7E550C85D}"/>
          </ac:cxnSpMkLst>
        </pc:cxnChg>
        <pc:cxnChg chg="add mod">
          <ac:chgData name="Elin Bornesäter" userId="c84dccf0-3ab5-482e-b5f8-1ab56d1e069a" providerId="ADAL" clId="{C5813FED-ADEC-47C1-9EFD-E9BFB3E9B0EA}" dt="2020-08-28T14:46:35.084" v="426" actId="14100"/>
          <ac:cxnSpMkLst>
            <pc:docMk/>
            <pc:sldMk cId="1970165868" sldId="257"/>
            <ac:cxnSpMk id="155" creationId="{80B07D45-B083-48D7-BB8E-EDF520B3BAF5}"/>
          </ac:cxnSpMkLst>
        </pc:cxnChg>
        <pc:cxnChg chg="add mod">
          <ac:chgData name="Elin Bornesäter" userId="c84dccf0-3ab5-482e-b5f8-1ab56d1e069a" providerId="ADAL" clId="{C5813FED-ADEC-47C1-9EFD-E9BFB3E9B0EA}" dt="2020-08-28T14:46:43.875" v="428" actId="1076"/>
          <ac:cxnSpMkLst>
            <pc:docMk/>
            <pc:sldMk cId="1970165868" sldId="257"/>
            <ac:cxnSpMk id="157" creationId="{C4169EE5-1582-48DE-864B-EFFB586CE8A7}"/>
          </ac:cxnSpMkLst>
        </pc:cxnChg>
        <pc:cxnChg chg="add mod">
          <ac:chgData name="Elin Bornesäter" userId="c84dccf0-3ab5-482e-b5f8-1ab56d1e069a" providerId="ADAL" clId="{C5813FED-ADEC-47C1-9EFD-E9BFB3E9B0EA}" dt="2020-08-28T14:48:43.637" v="450" actId="14100"/>
          <ac:cxnSpMkLst>
            <pc:docMk/>
            <pc:sldMk cId="1970165868" sldId="257"/>
            <ac:cxnSpMk id="159" creationId="{D8D8D5CC-3954-4EC2-8AD3-970E9A5D2886}"/>
          </ac:cxnSpMkLst>
        </pc:cxnChg>
        <pc:cxnChg chg="add mod">
          <ac:chgData name="Elin Bornesäter" userId="c84dccf0-3ab5-482e-b5f8-1ab56d1e069a" providerId="ADAL" clId="{C5813FED-ADEC-47C1-9EFD-E9BFB3E9B0EA}" dt="2020-08-28T14:48:33.293" v="448" actId="1076"/>
          <ac:cxnSpMkLst>
            <pc:docMk/>
            <pc:sldMk cId="1970165868" sldId="257"/>
            <ac:cxnSpMk id="161" creationId="{D42B6407-B9DB-41DC-8E45-B26CE5E7EB73}"/>
          </ac:cxnSpMkLst>
        </pc:cxnChg>
        <pc:cxnChg chg="add mod">
          <ac:chgData name="Elin Bornesäter" userId="c84dccf0-3ab5-482e-b5f8-1ab56d1e069a" providerId="ADAL" clId="{C5813FED-ADEC-47C1-9EFD-E9BFB3E9B0EA}" dt="2020-08-28T14:49:03.765" v="453" actId="14100"/>
          <ac:cxnSpMkLst>
            <pc:docMk/>
            <pc:sldMk cId="1970165868" sldId="257"/>
            <ac:cxnSpMk id="165" creationId="{DA71CA1B-0C42-4507-9F43-D5FED32B605D}"/>
          </ac:cxnSpMkLst>
        </pc:cxnChg>
        <pc:cxnChg chg="add mod">
          <ac:chgData name="Elin Bornesäter" userId="c84dccf0-3ab5-482e-b5f8-1ab56d1e069a" providerId="ADAL" clId="{C5813FED-ADEC-47C1-9EFD-E9BFB3E9B0EA}" dt="2020-08-28T14:49:09.909" v="455" actId="1076"/>
          <ac:cxnSpMkLst>
            <pc:docMk/>
            <pc:sldMk cId="1970165868" sldId="257"/>
            <ac:cxnSpMk id="167" creationId="{286D3C59-C223-4EB1-99C0-FECF05444F71}"/>
          </ac:cxnSpMkLst>
        </pc:cxnChg>
        <pc:cxnChg chg="add">
          <ac:chgData name="Elin Bornesäter" userId="c84dccf0-3ab5-482e-b5f8-1ab56d1e069a" providerId="ADAL" clId="{C5813FED-ADEC-47C1-9EFD-E9BFB3E9B0EA}" dt="2020-08-28T14:49:14.131" v="456"/>
          <ac:cxnSpMkLst>
            <pc:docMk/>
            <pc:sldMk cId="1970165868" sldId="257"/>
            <ac:cxnSpMk id="168" creationId="{2FC42EDA-77A3-4E56-A2BB-DFE398B284F7}"/>
          </ac:cxnSpMkLst>
        </pc:cxnChg>
      </pc:sldChg>
      <pc:sldChg chg="addSp del">
        <pc:chgData name="Elin Bornesäter" userId="c84dccf0-3ab5-482e-b5f8-1ab56d1e069a" providerId="ADAL" clId="{C5813FED-ADEC-47C1-9EFD-E9BFB3E9B0EA}" dt="2020-08-28T14:56:46.784" v="537" actId="2696"/>
        <pc:sldMkLst>
          <pc:docMk/>
          <pc:sldMk cId="3507050928" sldId="258"/>
        </pc:sldMkLst>
        <pc:spChg chg="add">
          <ac:chgData name="Elin Bornesäter" userId="c84dccf0-3ab5-482e-b5f8-1ab56d1e069a" providerId="ADAL" clId="{C5813FED-ADEC-47C1-9EFD-E9BFB3E9B0EA}" dt="2020-08-28T14:55:57.447" v="528"/>
          <ac:spMkLst>
            <pc:docMk/>
            <pc:sldMk cId="3507050928" sldId="258"/>
            <ac:spMk id="92" creationId="{029D66D8-1510-4E62-A557-C88CE492408E}"/>
          </ac:spMkLst>
        </pc:spChg>
      </pc:sldChg>
      <pc:sldChg chg="addSp delSp modSp add">
        <pc:chgData name="Elin Bornesäter" userId="c84dccf0-3ab5-482e-b5f8-1ab56d1e069a" providerId="ADAL" clId="{C5813FED-ADEC-47C1-9EFD-E9BFB3E9B0EA}" dt="2020-08-28T14:57:04.768" v="540" actId="14100"/>
        <pc:sldMkLst>
          <pc:docMk/>
          <pc:sldMk cId="161283791" sldId="259"/>
        </pc:sldMkLst>
        <pc:spChg chg="mod">
          <ac:chgData name="Elin Bornesäter" userId="c84dccf0-3ab5-482e-b5f8-1ab56d1e069a" providerId="ADAL" clId="{C5813FED-ADEC-47C1-9EFD-E9BFB3E9B0EA}" dt="2020-08-28T14:53:38.599" v="499" actId="1076"/>
          <ac:spMkLst>
            <pc:docMk/>
            <pc:sldMk cId="161283791" sldId="259"/>
            <ac:spMk id="49" creationId="{92DBC8EF-EBCA-496B-9424-A6C68C6E7039}"/>
          </ac:spMkLst>
        </pc:spChg>
        <pc:spChg chg="mod">
          <ac:chgData name="Elin Bornesäter" userId="c84dccf0-3ab5-482e-b5f8-1ab56d1e069a" providerId="ADAL" clId="{C5813FED-ADEC-47C1-9EFD-E9BFB3E9B0EA}" dt="2020-08-28T14:53:42.198" v="500" actId="1076"/>
          <ac:spMkLst>
            <pc:docMk/>
            <pc:sldMk cId="161283791" sldId="259"/>
            <ac:spMk id="50" creationId="{037E774D-1B5F-43CA-87AC-6B556A469DB8}"/>
          </ac:spMkLst>
        </pc:spChg>
        <pc:spChg chg="add mod">
          <ac:chgData name="Elin Bornesäter" userId="c84dccf0-3ab5-482e-b5f8-1ab56d1e069a" providerId="ADAL" clId="{C5813FED-ADEC-47C1-9EFD-E9BFB3E9B0EA}" dt="2020-08-28T14:52:12.494" v="477" actId="14100"/>
          <ac:spMkLst>
            <pc:docMk/>
            <pc:sldMk cId="161283791" sldId="259"/>
            <ac:spMk id="92" creationId="{D441C223-D877-4FE0-9BC2-4FC3ED6164A1}"/>
          </ac:spMkLst>
        </pc:spChg>
        <pc:spChg chg="add mod">
          <ac:chgData name="Elin Bornesäter" userId="c84dccf0-3ab5-482e-b5f8-1ab56d1e069a" providerId="ADAL" clId="{C5813FED-ADEC-47C1-9EFD-E9BFB3E9B0EA}" dt="2020-08-28T14:52:19.014" v="480" actId="14100"/>
          <ac:spMkLst>
            <pc:docMk/>
            <pc:sldMk cId="161283791" sldId="259"/>
            <ac:spMk id="93" creationId="{F121A6B7-890B-4348-9D52-6EC84C2F34A3}"/>
          </ac:spMkLst>
        </pc:spChg>
        <pc:spChg chg="add mod">
          <ac:chgData name="Elin Bornesäter" userId="c84dccf0-3ab5-482e-b5f8-1ab56d1e069a" providerId="ADAL" clId="{C5813FED-ADEC-47C1-9EFD-E9BFB3E9B0EA}" dt="2020-08-28T14:52:26.790" v="483" actId="14100"/>
          <ac:spMkLst>
            <pc:docMk/>
            <pc:sldMk cId="161283791" sldId="259"/>
            <ac:spMk id="94" creationId="{4800424C-6AC5-43AC-B1BF-5C7D74CE7428}"/>
          </ac:spMkLst>
        </pc:spChg>
        <pc:spChg chg="add mod">
          <ac:chgData name="Elin Bornesäter" userId="c84dccf0-3ab5-482e-b5f8-1ab56d1e069a" providerId="ADAL" clId="{C5813FED-ADEC-47C1-9EFD-E9BFB3E9B0EA}" dt="2020-08-28T14:52:36.222" v="485" actId="1076"/>
          <ac:spMkLst>
            <pc:docMk/>
            <pc:sldMk cId="161283791" sldId="259"/>
            <ac:spMk id="96" creationId="{EA1CDE09-508D-4DE0-87FE-5BB32F8ACD4D}"/>
          </ac:spMkLst>
        </pc:spChg>
        <pc:spChg chg="add mod">
          <ac:chgData name="Elin Bornesäter" userId="c84dccf0-3ab5-482e-b5f8-1ab56d1e069a" providerId="ADAL" clId="{C5813FED-ADEC-47C1-9EFD-E9BFB3E9B0EA}" dt="2020-08-28T14:52:54.582" v="490" actId="14100"/>
          <ac:spMkLst>
            <pc:docMk/>
            <pc:sldMk cId="161283791" sldId="259"/>
            <ac:spMk id="97" creationId="{6C165866-9831-49DD-8FED-F63F5F826F04}"/>
          </ac:spMkLst>
        </pc:spChg>
        <pc:spChg chg="add mod">
          <ac:chgData name="Elin Bornesäter" userId="c84dccf0-3ab5-482e-b5f8-1ab56d1e069a" providerId="ADAL" clId="{C5813FED-ADEC-47C1-9EFD-E9BFB3E9B0EA}" dt="2020-08-28T14:53:34.734" v="498" actId="14100"/>
          <ac:spMkLst>
            <pc:docMk/>
            <pc:sldMk cId="161283791" sldId="259"/>
            <ac:spMk id="101" creationId="{4910FB0A-27A6-47D8-B855-5BAAFBCEADAE}"/>
          </ac:spMkLst>
        </pc:spChg>
        <pc:spChg chg="add mod">
          <ac:chgData name="Elin Bornesäter" userId="c84dccf0-3ab5-482e-b5f8-1ab56d1e069a" providerId="ADAL" clId="{C5813FED-ADEC-47C1-9EFD-E9BFB3E9B0EA}" dt="2020-08-28T14:57:04.768" v="540" actId="14100"/>
          <ac:spMkLst>
            <pc:docMk/>
            <pc:sldMk cId="161283791" sldId="259"/>
            <ac:spMk id="102" creationId="{BFDD5D4A-2BAC-48AD-B380-85EB1F4456A9}"/>
          </ac:spMkLst>
        </pc:spChg>
        <pc:spChg chg="add mod">
          <ac:chgData name="Elin Bornesäter" userId="c84dccf0-3ab5-482e-b5f8-1ab56d1e069a" providerId="ADAL" clId="{C5813FED-ADEC-47C1-9EFD-E9BFB3E9B0EA}" dt="2020-08-28T14:54:09.279" v="506" actId="1076"/>
          <ac:spMkLst>
            <pc:docMk/>
            <pc:sldMk cId="161283791" sldId="259"/>
            <ac:spMk id="105" creationId="{04B05C0D-EF04-4CA4-AC5F-AA354E08344E}"/>
          </ac:spMkLst>
        </pc:spChg>
        <pc:spChg chg="add mod">
          <ac:chgData name="Elin Bornesäter" userId="c84dccf0-3ab5-482e-b5f8-1ab56d1e069a" providerId="ADAL" clId="{C5813FED-ADEC-47C1-9EFD-E9BFB3E9B0EA}" dt="2020-08-28T14:56:07.992" v="532" actId="1076"/>
          <ac:spMkLst>
            <pc:docMk/>
            <pc:sldMk cId="161283791" sldId="259"/>
            <ac:spMk id="114" creationId="{FC4ACBF0-01CC-44E4-9CCA-0CB15BB64D0C}"/>
          </ac:spMkLst>
        </pc:spChg>
        <pc:cxnChg chg="mod">
          <ac:chgData name="Elin Bornesäter" userId="c84dccf0-3ab5-482e-b5f8-1ab56d1e069a" providerId="ADAL" clId="{C5813FED-ADEC-47C1-9EFD-E9BFB3E9B0EA}" dt="2020-08-28T14:53:38.599" v="499" actId="1076"/>
          <ac:cxnSpMkLst>
            <pc:docMk/>
            <pc:sldMk cId="161283791" sldId="259"/>
            <ac:cxnSpMk id="52" creationId="{B12A0D1A-B1E1-43AA-A936-52187D373DAE}"/>
          </ac:cxnSpMkLst>
        </pc:cxnChg>
        <pc:cxnChg chg="del">
          <ac:chgData name="Elin Bornesäter" userId="c84dccf0-3ab5-482e-b5f8-1ab56d1e069a" providerId="ADAL" clId="{C5813FED-ADEC-47C1-9EFD-E9BFB3E9B0EA}" dt="2020-08-28T14:52:43.863" v="487" actId="478"/>
          <ac:cxnSpMkLst>
            <pc:docMk/>
            <pc:sldMk cId="161283791" sldId="259"/>
            <ac:cxnSpMk id="59" creationId="{F700A870-E8CE-44C3-B2C6-700D8F861323}"/>
          </ac:cxnSpMkLst>
        </pc:cxnChg>
        <pc:cxnChg chg="del">
          <ac:chgData name="Elin Bornesäter" userId="c84dccf0-3ab5-482e-b5f8-1ab56d1e069a" providerId="ADAL" clId="{C5813FED-ADEC-47C1-9EFD-E9BFB3E9B0EA}" dt="2020-08-28T14:52:41.390" v="486" actId="478"/>
          <ac:cxnSpMkLst>
            <pc:docMk/>
            <pc:sldMk cId="161283791" sldId="259"/>
            <ac:cxnSpMk id="61" creationId="{E8224742-4D08-4E4A-9FC7-EF0411D89748}"/>
          </ac:cxnSpMkLst>
        </pc:cxnChg>
        <pc:cxnChg chg="add mod">
          <ac:chgData name="Elin Bornesäter" userId="c84dccf0-3ab5-482e-b5f8-1ab56d1e069a" providerId="ADAL" clId="{C5813FED-ADEC-47C1-9EFD-E9BFB3E9B0EA}" dt="2020-08-28T14:54:21.847" v="509" actId="14100"/>
          <ac:cxnSpMkLst>
            <pc:docMk/>
            <pc:sldMk cId="161283791" sldId="259"/>
            <ac:cxnSpMk id="106" creationId="{00F7F3A7-5E22-4337-8F63-B08FB4CC66A9}"/>
          </ac:cxnSpMkLst>
        </pc:cxnChg>
        <pc:cxnChg chg="add mod">
          <ac:chgData name="Elin Bornesäter" userId="c84dccf0-3ab5-482e-b5f8-1ab56d1e069a" providerId="ADAL" clId="{C5813FED-ADEC-47C1-9EFD-E9BFB3E9B0EA}" dt="2020-08-28T14:54:33.383" v="511" actId="1076"/>
          <ac:cxnSpMkLst>
            <pc:docMk/>
            <pc:sldMk cId="161283791" sldId="259"/>
            <ac:cxnSpMk id="107" creationId="{764CABC5-BDB2-4BC8-BFC0-DD9BB3FACF13}"/>
          </ac:cxnSpMkLst>
        </pc:cxnChg>
        <pc:cxnChg chg="add mod">
          <ac:chgData name="Elin Bornesäter" userId="c84dccf0-3ab5-482e-b5f8-1ab56d1e069a" providerId="ADAL" clId="{C5813FED-ADEC-47C1-9EFD-E9BFB3E9B0EA}" dt="2020-08-28T14:54:48.791" v="515" actId="14100"/>
          <ac:cxnSpMkLst>
            <pc:docMk/>
            <pc:sldMk cId="161283791" sldId="259"/>
            <ac:cxnSpMk id="108" creationId="{3AB5FE18-C829-43F5-B245-4F1ABCE1A1E8}"/>
          </ac:cxnSpMkLst>
        </pc:cxnChg>
        <pc:cxnChg chg="add mod">
          <ac:chgData name="Elin Bornesäter" userId="c84dccf0-3ab5-482e-b5f8-1ab56d1e069a" providerId="ADAL" clId="{C5813FED-ADEC-47C1-9EFD-E9BFB3E9B0EA}" dt="2020-08-28T14:55:30.959" v="526" actId="14100"/>
          <ac:cxnSpMkLst>
            <pc:docMk/>
            <pc:sldMk cId="161283791" sldId="259"/>
            <ac:cxnSpMk id="109" creationId="{6E176F7B-12C7-42C5-BD9F-2AB0AD351F2D}"/>
          </ac:cxnSpMkLst>
        </pc:cxnChg>
        <pc:cxnChg chg="add mod">
          <ac:chgData name="Elin Bornesäter" userId="c84dccf0-3ab5-482e-b5f8-1ab56d1e069a" providerId="ADAL" clId="{C5813FED-ADEC-47C1-9EFD-E9BFB3E9B0EA}" dt="2020-08-28T14:55:19.975" v="523" actId="14100"/>
          <ac:cxnSpMkLst>
            <pc:docMk/>
            <pc:sldMk cId="161283791" sldId="259"/>
            <ac:cxnSpMk id="110" creationId="{8DD3A73F-5553-406A-AEDA-C270B062E8A9}"/>
          </ac:cxnSpMkLst>
        </pc:cxnChg>
        <pc:cxnChg chg="add mod">
          <ac:chgData name="Elin Bornesäter" userId="c84dccf0-3ab5-482e-b5f8-1ab56d1e069a" providerId="ADAL" clId="{C5813FED-ADEC-47C1-9EFD-E9BFB3E9B0EA}" dt="2020-08-28T14:55:36.016" v="527" actId="1076"/>
          <ac:cxnSpMkLst>
            <pc:docMk/>
            <pc:sldMk cId="161283791" sldId="259"/>
            <ac:cxnSpMk id="112" creationId="{8E9FA93C-927F-4B40-9FBA-07ABD0A00C79}"/>
          </ac:cxnSpMkLst>
        </pc:cxnChg>
        <pc:cxnChg chg="mod">
          <ac:chgData name="Elin Bornesäter" userId="c84dccf0-3ab5-482e-b5f8-1ab56d1e069a" providerId="ADAL" clId="{C5813FED-ADEC-47C1-9EFD-E9BFB3E9B0EA}" dt="2020-08-28T14:56:57.176" v="538" actId="14100"/>
          <ac:cxnSpMkLst>
            <pc:docMk/>
            <pc:sldMk cId="161283791" sldId="259"/>
            <ac:cxnSpMk id="165" creationId="{DA71CA1B-0C42-4507-9F43-D5FED32B605D}"/>
          </ac:cxnSpMkLst>
        </pc:cxnChg>
        <pc:cxnChg chg="mod">
          <ac:chgData name="Elin Bornesäter" userId="c84dccf0-3ab5-482e-b5f8-1ab56d1e069a" providerId="ADAL" clId="{C5813FED-ADEC-47C1-9EFD-E9BFB3E9B0EA}" dt="2020-08-28T14:56:35.152" v="535" actId="1076"/>
          <ac:cxnSpMkLst>
            <pc:docMk/>
            <pc:sldMk cId="161283791" sldId="259"/>
            <ac:cxnSpMk id="167" creationId="{286D3C59-C223-4EB1-99C0-FECF05444F71}"/>
          </ac:cxnSpMkLst>
        </pc:cxnChg>
      </pc:sldChg>
    </pc:docChg>
  </pc:docChgLst>
  <pc:docChgLst>
    <pc:chgData name="Elin Bornesäter" userId="S::elin.bornesater@husmanhagberg.se::c84dccf0-3ab5-482e-b5f8-1ab56d1e069a" providerId="AD" clId="Web-{472EF099-FC50-359E-8DB5-75E8B865ECD1}"/>
    <pc:docChg chg="delSld">
      <pc:chgData name="Elin Bornesäter" userId="S::elin.bornesater@husmanhagberg.se::c84dccf0-3ab5-482e-b5f8-1ab56d1e069a" providerId="AD" clId="Web-{472EF099-FC50-359E-8DB5-75E8B865ECD1}" dt="2020-08-29T17:55:09.074" v="0"/>
      <pc:docMkLst>
        <pc:docMk/>
      </pc:docMkLst>
      <pc:sldChg chg="del">
        <pc:chgData name="Elin Bornesäter" userId="S::elin.bornesater@husmanhagberg.se::c84dccf0-3ab5-482e-b5f8-1ab56d1e069a" providerId="AD" clId="Web-{472EF099-FC50-359E-8DB5-75E8B865ECD1}" dt="2020-08-29T17:55:09.074" v="0"/>
        <pc:sldMkLst>
          <pc:docMk/>
          <pc:sldMk cId="1970165868" sldId="257"/>
        </pc:sldMkLst>
      </pc:sldChg>
    </pc:docChg>
  </pc:docChgLst>
  <pc:docChgLst>
    <pc:chgData name="Elin Bornesäter" userId="c84dccf0-3ab5-482e-b5f8-1ab56d1e069a" providerId="ADAL" clId="{136C24D5-9556-4381-98D8-5906328B3CA3}"/>
    <pc:docChg chg="undo custSel addSld modSld">
      <pc:chgData name="Elin Bornesäter" userId="c84dccf0-3ab5-482e-b5f8-1ab56d1e069a" providerId="ADAL" clId="{136C24D5-9556-4381-98D8-5906328B3CA3}" dt="2020-08-31T12:49:15.554" v="79" actId="14100"/>
      <pc:docMkLst>
        <pc:docMk/>
      </pc:docMkLst>
      <pc:sldChg chg="addSp delSp modSp">
        <pc:chgData name="Elin Bornesäter" userId="c84dccf0-3ab5-482e-b5f8-1ab56d1e069a" providerId="ADAL" clId="{136C24D5-9556-4381-98D8-5906328B3CA3}" dt="2020-08-31T12:49:15.554" v="79" actId="14100"/>
        <pc:sldMkLst>
          <pc:docMk/>
          <pc:sldMk cId="161283791" sldId="259"/>
        </pc:sldMkLst>
        <pc:spChg chg="add mod">
          <ac:chgData name="Elin Bornesäter" userId="c84dccf0-3ab5-482e-b5f8-1ab56d1e069a" providerId="ADAL" clId="{136C24D5-9556-4381-98D8-5906328B3CA3}" dt="2020-08-31T12:47:00.365" v="33" actId="2085"/>
          <ac:spMkLst>
            <pc:docMk/>
            <pc:sldMk cId="161283791" sldId="259"/>
            <ac:spMk id="2" creationId="{1E15FF51-06E1-4F10-A0E2-52F03519FF80}"/>
          </ac:spMkLst>
        </pc:spChg>
        <pc:spChg chg="mod">
          <ac:chgData name="Elin Bornesäter" userId="c84dccf0-3ab5-482e-b5f8-1ab56d1e069a" providerId="ADAL" clId="{136C24D5-9556-4381-98D8-5906328B3CA3}" dt="2020-08-31T12:48:53.634" v="71" actId="20577"/>
          <ac:spMkLst>
            <pc:docMk/>
            <pc:sldMk cId="161283791" sldId="259"/>
            <ac:spMk id="22" creationId="{EE43E831-960D-464A-A8AC-22187A240488}"/>
          </ac:spMkLst>
        </pc:spChg>
        <pc:spChg chg="mod">
          <ac:chgData name="Elin Bornesäter" userId="c84dccf0-3ab5-482e-b5f8-1ab56d1e069a" providerId="ADAL" clId="{136C24D5-9556-4381-98D8-5906328B3CA3}" dt="2020-08-31T12:49:03.819" v="77" actId="20577"/>
          <ac:spMkLst>
            <pc:docMk/>
            <pc:sldMk cId="161283791" sldId="259"/>
            <ac:spMk id="23" creationId="{A0C45CB7-2E76-4BB1-990D-2CD6B14C9390}"/>
          </ac:spMkLst>
        </pc:spChg>
        <pc:spChg chg="mod">
          <ac:chgData name="Elin Bornesäter" userId="c84dccf0-3ab5-482e-b5f8-1ab56d1e069a" providerId="ADAL" clId="{136C24D5-9556-4381-98D8-5906328B3CA3}" dt="2020-08-31T12:46:15.200" v="27" actId="1076"/>
          <ac:spMkLst>
            <pc:docMk/>
            <pc:sldMk cId="161283791" sldId="259"/>
            <ac:spMk id="35" creationId="{3F0202A8-312B-4B8D-A6A7-C7FBC27AD021}"/>
          </ac:spMkLst>
        </pc:spChg>
        <pc:spChg chg="mod">
          <ac:chgData name="Elin Bornesäter" userId="c84dccf0-3ab5-482e-b5f8-1ab56d1e069a" providerId="ADAL" clId="{136C24D5-9556-4381-98D8-5906328B3CA3}" dt="2020-08-31T12:48:27.058" v="62" actId="1076"/>
          <ac:spMkLst>
            <pc:docMk/>
            <pc:sldMk cId="161283791" sldId="259"/>
            <ac:spMk id="73" creationId="{45EF1AA9-B891-438D-9135-B69FC198F7F2}"/>
          </ac:spMkLst>
        </pc:spChg>
        <pc:spChg chg="del">
          <ac:chgData name="Elin Bornesäter" userId="c84dccf0-3ab5-482e-b5f8-1ab56d1e069a" providerId="ADAL" clId="{136C24D5-9556-4381-98D8-5906328B3CA3}" dt="2020-08-31T12:43:19.697" v="1" actId="478"/>
          <ac:spMkLst>
            <pc:docMk/>
            <pc:sldMk cId="161283791" sldId="259"/>
            <ac:spMk id="92" creationId="{D441C223-D877-4FE0-9BC2-4FC3ED6164A1}"/>
          </ac:spMkLst>
        </pc:spChg>
        <pc:spChg chg="del">
          <ac:chgData name="Elin Bornesäter" userId="c84dccf0-3ab5-482e-b5f8-1ab56d1e069a" providerId="ADAL" clId="{136C24D5-9556-4381-98D8-5906328B3CA3}" dt="2020-08-31T12:43:23.080" v="4" actId="478"/>
          <ac:spMkLst>
            <pc:docMk/>
            <pc:sldMk cId="161283791" sldId="259"/>
            <ac:spMk id="93" creationId="{F121A6B7-890B-4348-9D52-6EC84C2F34A3}"/>
          </ac:spMkLst>
        </pc:spChg>
        <pc:spChg chg="del">
          <ac:chgData name="Elin Bornesäter" userId="c84dccf0-3ab5-482e-b5f8-1ab56d1e069a" providerId="ADAL" clId="{136C24D5-9556-4381-98D8-5906328B3CA3}" dt="2020-08-31T12:43:25.641" v="6" actId="478"/>
          <ac:spMkLst>
            <pc:docMk/>
            <pc:sldMk cId="161283791" sldId="259"/>
            <ac:spMk id="94" creationId="{4800424C-6AC5-43AC-B1BF-5C7D74CE7428}"/>
          </ac:spMkLst>
        </pc:spChg>
        <pc:spChg chg="del">
          <ac:chgData name="Elin Bornesäter" userId="c84dccf0-3ab5-482e-b5f8-1ab56d1e069a" providerId="ADAL" clId="{136C24D5-9556-4381-98D8-5906328B3CA3}" dt="2020-08-31T12:43:24.433" v="5" actId="478"/>
          <ac:spMkLst>
            <pc:docMk/>
            <pc:sldMk cId="161283791" sldId="259"/>
            <ac:spMk id="96" creationId="{EA1CDE09-508D-4DE0-87FE-5BB32F8ACD4D}"/>
          </ac:spMkLst>
        </pc:spChg>
        <pc:spChg chg="del">
          <ac:chgData name="Elin Bornesäter" userId="c84dccf0-3ab5-482e-b5f8-1ab56d1e069a" providerId="ADAL" clId="{136C24D5-9556-4381-98D8-5906328B3CA3}" dt="2020-08-31T12:43:20.993" v="2" actId="478"/>
          <ac:spMkLst>
            <pc:docMk/>
            <pc:sldMk cId="161283791" sldId="259"/>
            <ac:spMk id="97" creationId="{6C165866-9831-49DD-8FED-F63F5F826F04}"/>
          </ac:spMkLst>
        </pc:spChg>
        <pc:spChg chg="del">
          <ac:chgData name="Elin Bornesäter" userId="c84dccf0-3ab5-482e-b5f8-1ab56d1e069a" providerId="ADAL" clId="{136C24D5-9556-4381-98D8-5906328B3CA3}" dt="2020-08-31T12:43:26.880" v="7" actId="478"/>
          <ac:spMkLst>
            <pc:docMk/>
            <pc:sldMk cId="161283791" sldId="259"/>
            <ac:spMk id="101" creationId="{4910FB0A-27A6-47D8-B855-5BAAFBCEADAE}"/>
          </ac:spMkLst>
        </pc:spChg>
        <pc:spChg chg="del">
          <ac:chgData name="Elin Bornesäter" userId="c84dccf0-3ab5-482e-b5f8-1ab56d1e069a" providerId="ADAL" clId="{136C24D5-9556-4381-98D8-5906328B3CA3}" dt="2020-08-31T12:43:27.784" v="8" actId="478"/>
          <ac:spMkLst>
            <pc:docMk/>
            <pc:sldMk cId="161283791" sldId="259"/>
            <ac:spMk id="102" creationId="{BFDD5D4A-2BAC-48AD-B380-85EB1F4456A9}"/>
          </ac:spMkLst>
        </pc:spChg>
        <pc:spChg chg="del mod">
          <ac:chgData name="Elin Bornesäter" userId="c84dccf0-3ab5-482e-b5f8-1ab56d1e069a" providerId="ADAL" clId="{136C24D5-9556-4381-98D8-5906328B3CA3}" dt="2020-08-31T12:43:36.952" v="12" actId="478"/>
          <ac:spMkLst>
            <pc:docMk/>
            <pc:sldMk cId="161283791" sldId="259"/>
            <ac:spMk id="105" creationId="{04B05C0D-EF04-4CA4-AC5F-AA354E08344E}"/>
          </ac:spMkLst>
        </pc:spChg>
        <pc:spChg chg="add mod">
          <ac:chgData name="Elin Bornesäter" userId="c84dccf0-3ab5-482e-b5f8-1ab56d1e069a" providerId="ADAL" clId="{136C24D5-9556-4381-98D8-5906328B3CA3}" dt="2020-08-31T12:47:07.009" v="35" actId="1076"/>
          <ac:spMkLst>
            <pc:docMk/>
            <pc:sldMk cId="161283791" sldId="259"/>
            <ac:spMk id="111" creationId="{A356F716-D1ED-4485-BF59-CD775C5C4E42}"/>
          </ac:spMkLst>
        </pc:spChg>
        <pc:spChg chg="add mod">
          <ac:chgData name="Elin Bornesäter" userId="c84dccf0-3ab5-482e-b5f8-1ab56d1e069a" providerId="ADAL" clId="{136C24D5-9556-4381-98D8-5906328B3CA3}" dt="2020-08-31T12:48:40.921" v="65" actId="14100"/>
          <ac:spMkLst>
            <pc:docMk/>
            <pc:sldMk cId="161283791" sldId="259"/>
            <ac:spMk id="113" creationId="{EB128D40-381D-4E13-8DE1-FE52FB68722C}"/>
          </ac:spMkLst>
        </pc:spChg>
        <pc:spChg chg="del">
          <ac:chgData name="Elin Bornesäter" userId="c84dccf0-3ab5-482e-b5f8-1ab56d1e069a" providerId="ADAL" clId="{136C24D5-9556-4381-98D8-5906328B3CA3}" dt="2020-08-31T12:43:21.839" v="3" actId="478"/>
          <ac:spMkLst>
            <pc:docMk/>
            <pc:sldMk cId="161283791" sldId="259"/>
            <ac:spMk id="114" creationId="{FC4ACBF0-01CC-44E4-9CCA-0CB15BB64D0C}"/>
          </ac:spMkLst>
        </pc:spChg>
        <pc:cxnChg chg="mod">
          <ac:chgData name="Elin Bornesäter" userId="c84dccf0-3ab5-482e-b5f8-1ab56d1e069a" providerId="ADAL" clId="{136C24D5-9556-4381-98D8-5906328B3CA3}" dt="2020-08-31T12:46:19.249" v="28" actId="1076"/>
          <ac:cxnSpMkLst>
            <pc:docMk/>
            <pc:sldMk cId="161283791" sldId="259"/>
            <ac:cxnSpMk id="32" creationId="{C82C06D8-CC1B-41C7-ACFF-72CC1E3C1F0C}"/>
          </ac:cxnSpMkLst>
        </pc:cxnChg>
        <pc:cxnChg chg="del">
          <ac:chgData name="Elin Bornesäter" userId="c84dccf0-3ab5-482e-b5f8-1ab56d1e069a" providerId="ADAL" clId="{136C24D5-9556-4381-98D8-5906328B3CA3}" dt="2020-08-31T12:46:40.081" v="29" actId="478"/>
          <ac:cxnSpMkLst>
            <pc:docMk/>
            <pc:sldMk cId="161283791" sldId="259"/>
            <ac:cxnSpMk id="69" creationId="{6E21A781-D33A-4791-8E7A-BFD470E557C5}"/>
          </ac:cxnSpMkLst>
        </pc:cxnChg>
        <pc:cxnChg chg="del">
          <ac:chgData name="Elin Bornesäter" userId="c84dccf0-3ab5-482e-b5f8-1ab56d1e069a" providerId="ADAL" clId="{136C24D5-9556-4381-98D8-5906328B3CA3}" dt="2020-08-31T12:46:42.745" v="30" actId="478"/>
          <ac:cxnSpMkLst>
            <pc:docMk/>
            <pc:sldMk cId="161283791" sldId="259"/>
            <ac:cxnSpMk id="72" creationId="{1A7E3374-D21A-47EB-8926-F09524FFEE9A}"/>
          </ac:cxnSpMkLst>
        </pc:cxnChg>
        <pc:cxnChg chg="del">
          <ac:chgData name="Elin Bornesäter" userId="c84dccf0-3ab5-482e-b5f8-1ab56d1e069a" providerId="ADAL" clId="{136C24D5-9556-4381-98D8-5906328B3CA3}" dt="2020-08-31T12:43:32.812" v="9" actId="478"/>
          <ac:cxnSpMkLst>
            <pc:docMk/>
            <pc:sldMk cId="161283791" sldId="259"/>
            <ac:cxnSpMk id="106" creationId="{00F7F3A7-5E22-4337-8F63-B08FB4CC66A9}"/>
          </ac:cxnSpMkLst>
        </pc:cxnChg>
        <pc:cxnChg chg="del">
          <ac:chgData name="Elin Bornesäter" userId="c84dccf0-3ab5-482e-b5f8-1ab56d1e069a" providerId="ADAL" clId="{136C24D5-9556-4381-98D8-5906328B3CA3}" dt="2020-08-31T12:43:34.265" v="10" actId="478"/>
          <ac:cxnSpMkLst>
            <pc:docMk/>
            <pc:sldMk cId="161283791" sldId="259"/>
            <ac:cxnSpMk id="107" creationId="{764CABC5-BDB2-4BC8-BFC0-DD9BB3FACF13}"/>
          </ac:cxnSpMkLst>
        </pc:cxnChg>
        <pc:cxnChg chg="del">
          <ac:chgData name="Elin Bornesäter" userId="c84dccf0-3ab5-482e-b5f8-1ab56d1e069a" providerId="ADAL" clId="{136C24D5-9556-4381-98D8-5906328B3CA3}" dt="2020-08-31T12:47:40.361" v="39" actId="478"/>
          <ac:cxnSpMkLst>
            <pc:docMk/>
            <pc:sldMk cId="161283791" sldId="259"/>
            <ac:cxnSpMk id="108" creationId="{3AB5FE18-C829-43F5-B245-4F1ABCE1A1E8}"/>
          </ac:cxnSpMkLst>
        </pc:cxnChg>
        <pc:cxnChg chg="del">
          <ac:chgData name="Elin Bornesäter" userId="c84dccf0-3ab5-482e-b5f8-1ab56d1e069a" providerId="ADAL" clId="{136C24D5-9556-4381-98D8-5906328B3CA3}" dt="2020-08-31T12:47:39.003" v="38" actId="478"/>
          <ac:cxnSpMkLst>
            <pc:docMk/>
            <pc:sldMk cId="161283791" sldId="259"/>
            <ac:cxnSpMk id="109" creationId="{6E176F7B-12C7-42C5-BD9F-2AB0AD351F2D}"/>
          </ac:cxnSpMkLst>
        </pc:cxnChg>
        <pc:cxnChg chg="del">
          <ac:chgData name="Elin Bornesäter" userId="c84dccf0-3ab5-482e-b5f8-1ab56d1e069a" providerId="ADAL" clId="{136C24D5-9556-4381-98D8-5906328B3CA3}" dt="2020-08-31T12:47:41.610" v="40" actId="478"/>
          <ac:cxnSpMkLst>
            <pc:docMk/>
            <pc:sldMk cId="161283791" sldId="259"/>
            <ac:cxnSpMk id="110" creationId="{8DD3A73F-5553-406A-AEDA-C270B062E8A9}"/>
          </ac:cxnSpMkLst>
        </pc:cxnChg>
        <pc:cxnChg chg="del">
          <ac:chgData name="Elin Bornesäter" userId="c84dccf0-3ab5-482e-b5f8-1ab56d1e069a" providerId="ADAL" clId="{136C24D5-9556-4381-98D8-5906328B3CA3}" dt="2020-08-31T12:47:43.321" v="41" actId="478"/>
          <ac:cxnSpMkLst>
            <pc:docMk/>
            <pc:sldMk cId="161283791" sldId="259"/>
            <ac:cxnSpMk id="112" creationId="{8E9FA93C-927F-4B40-9FBA-07ABD0A00C79}"/>
          </ac:cxnSpMkLst>
        </pc:cxnChg>
        <pc:cxnChg chg="mod">
          <ac:chgData name="Elin Bornesäter" userId="c84dccf0-3ab5-482e-b5f8-1ab56d1e069a" providerId="ADAL" clId="{136C24D5-9556-4381-98D8-5906328B3CA3}" dt="2020-08-31T12:49:15.554" v="79" actId="14100"/>
          <ac:cxnSpMkLst>
            <pc:docMk/>
            <pc:sldMk cId="161283791" sldId="259"/>
            <ac:cxnSpMk id="135" creationId="{1E96FCF3-9879-4CC7-86B6-C4B37A7E52E5}"/>
          </ac:cxnSpMkLst>
        </pc:cxnChg>
        <pc:cxnChg chg="mod">
          <ac:chgData name="Elin Bornesäter" userId="c84dccf0-3ab5-482e-b5f8-1ab56d1e069a" providerId="ADAL" clId="{136C24D5-9556-4381-98D8-5906328B3CA3}" dt="2020-08-31T12:49:12.929" v="78" actId="1076"/>
          <ac:cxnSpMkLst>
            <pc:docMk/>
            <pc:sldMk cId="161283791" sldId="259"/>
            <ac:cxnSpMk id="138" creationId="{D71EBD9D-D6CD-48B7-821F-EF8C5E0E27DC}"/>
          </ac:cxnSpMkLst>
        </pc:cxnChg>
      </pc:sldChg>
      <pc:sldChg chg="add">
        <pc:chgData name="Elin Bornesäter" userId="c84dccf0-3ab5-482e-b5f8-1ab56d1e069a" providerId="ADAL" clId="{136C24D5-9556-4381-98D8-5906328B3CA3}" dt="2020-08-31T12:43:15.697" v="0"/>
        <pc:sldMkLst>
          <pc:docMk/>
          <pc:sldMk cId="626288057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9967CF-F11F-484C-B370-C6500ACA25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E31C244-D983-403C-B441-7E545A6FAA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C5A6995-D4F4-41D0-B7BD-3F53CC3D4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4A85585-61C7-4521-B65D-FC1FFAAD1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E646A8B-2B4F-497D-A951-C3EFD6A36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24611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C87C728-BBC6-4337-9CB8-7EBACFF98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4E30329-4FD5-46C5-B401-3BD148239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8029BA3-4471-41A5-A0E9-299AEC519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A5BD54E-14E7-4F0E-BC54-BEA98FFF3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FC74084-E477-46CC-AD98-30E0575E1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18592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AA6A3A4-934A-4B31-8DF0-4F7A0CB15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6203CEBB-79E4-4D4A-BB3F-03B315012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59A3666-32F0-4C98-A271-4EEC1EA5D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1EA4CB7-3FD7-4A6B-A576-E7C23A571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F673196-8C2B-4BB8-92D3-C5574FF6B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42042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32E1ADD-C872-4502-8E9F-CEF81D73B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9236D2-F24A-4BFA-A596-D117D952D8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4D53F27-FE1B-48EA-8B45-27FDAEE5C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63CE8B5-F6AF-4982-918E-5EB70FB4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D2FB2AA-8855-4322-9CE5-E06F8FA6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58BCC685-7176-4BDD-9D30-E648E8EC4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032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129DD2B-990A-426A-80EC-FFBFE8031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61B6CF6C-2093-4FBB-914E-99704F8E6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27CEF0F2-9890-47E5-9C8E-FD06B81DE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E7A1BE94-9DE7-48E5-9926-3CEC02B87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CBF5F91-0042-4EB1-B6CF-788F02D418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C2DE262B-DCEA-4B85-80A9-D7083E7E4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EC38E6A2-5620-47B9-B2C4-B23B59BA5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51C1103A-9E22-4904-BBE6-992D99449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97364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4072914-403E-4536-AD7A-C148C71D2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A0DCDA06-F50A-4CC8-A8E4-4F334719A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FA86AFC-5CF2-448B-8A50-25333648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F840CA1-8393-4CE0-BCBD-F2EEC49CE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7377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F0131C8E-B903-4595-8D5B-35A005F37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29878BBA-245D-4791-9631-4BD5FFAB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C2A10F09-2EFF-46A8-9E35-41B1A7117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12505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73D27CF-22CB-47B3-9B40-2713DEAF9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D29F9BB-D85A-4CE1-9665-EBA485810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099BB4F-25F5-496C-A9F9-A65A3A5434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13C774A4-E8F8-4777-855A-040F2279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81AEB29-C691-4C11-A161-B5F41141F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54B729E5-0B6C-4BAF-A813-61AE1DA72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77234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7DE2715-BE5D-4228-94B4-0E2F5F22D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A961AEDF-14F2-42E6-A2A9-5505703A97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819A77AC-7C1D-4D95-BE41-9193A3929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DDD9989A-89FA-495C-A86C-86B5FAF5C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9F7F802-3764-4DD2-BEEC-343AB23BF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082D94D5-E1AA-44D1-9EE1-D6E3407D1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04055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1357826-57EA-416D-89E8-14BD10E85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48C34C2-01BB-4CDD-9759-B4054AD2E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33AB7A6-4B34-4F64-8B2F-C0F8C585A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5771C4D-411E-4297-89B9-A5087F8B0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B78A780-C8A3-452B-87A4-0DF4C2421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8641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36AAE335-2A8C-43C5-837C-14D04E784A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3B1EDA1A-3CD4-493B-8EE3-40DD512FCE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FAF8425-F3FD-4516-8B85-F3E530A31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D009EF2-6E5D-42C8-9EEB-A97726F44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40F35ED-F484-4935-8EEF-3CA3F7207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4717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E4D598A-434B-4FA8-A0C7-657D5CD6B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68DB2AB-C369-464D-8360-466738BC2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BF06326-402D-4AE9-A61F-0173D3DF7F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C93C2-E25C-4589-A7DC-DD3A26DCA6C2}" type="datetimeFigureOut">
              <a:rPr lang="sv-SE" smtClean="0"/>
              <a:t>2020-08-31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BBF82F6-A614-4FDE-9F3C-0E09E30A5A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FD79738-9112-4D77-822E-493EF3A95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F3A79-11AD-4528-9D26-B6FCB42AA4C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78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ruta 74">
            <a:extLst>
              <a:ext uri="{FF2B5EF4-FFF2-40B4-BE49-F238E27FC236}">
                <a16:creationId xmlns:a16="http://schemas.microsoft.com/office/drawing/2014/main" id="{F2CF03C8-83D4-4230-AF16-86B45E7E921C}"/>
              </a:ext>
            </a:extLst>
          </p:cNvPr>
          <p:cNvSpPr txBox="1"/>
          <p:nvPr/>
        </p:nvSpPr>
        <p:spPr>
          <a:xfrm>
            <a:off x="595618" y="1129486"/>
            <a:ext cx="109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Entréplan</a:t>
            </a:r>
          </a:p>
        </p:txBody>
      </p:sp>
      <p:grpSp>
        <p:nvGrpSpPr>
          <p:cNvPr id="120" name="Grupp 119">
            <a:extLst>
              <a:ext uri="{FF2B5EF4-FFF2-40B4-BE49-F238E27FC236}">
                <a16:creationId xmlns:a16="http://schemas.microsoft.com/office/drawing/2014/main" id="{C2831113-3DA6-4DEE-B7E4-F432DC94222A}"/>
              </a:ext>
            </a:extLst>
          </p:cNvPr>
          <p:cNvGrpSpPr/>
          <p:nvPr/>
        </p:nvGrpSpPr>
        <p:grpSpPr>
          <a:xfrm>
            <a:off x="2532115" y="95564"/>
            <a:ext cx="7323560" cy="6500755"/>
            <a:chOff x="3404570" y="214986"/>
            <a:chExt cx="7323560" cy="6500755"/>
          </a:xfrm>
        </p:grpSpPr>
        <p:sp>
          <p:nvSpPr>
            <p:cNvPr id="77" name="Rektangel 76">
              <a:extLst>
                <a:ext uri="{FF2B5EF4-FFF2-40B4-BE49-F238E27FC236}">
                  <a16:creationId xmlns:a16="http://schemas.microsoft.com/office/drawing/2014/main" id="{6B90087A-6AAE-46EB-AB7A-242C99F8C879}"/>
                </a:ext>
              </a:extLst>
            </p:cNvPr>
            <p:cNvSpPr/>
            <p:nvPr/>
          </p:nvSpPr>
          <p:spPr>
            <a:xfrm>
              <a:off x="3404625" y="239995"/>
              <a:ext cx="7274432" cy="2704619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grpSp>
          <p:nvGrpSpPr>
            <p:cNvPr id="76" name="Grupp 75">
              <a:extLst>
                <a:ext uri="{FF2B5EF4-FFF2-40B4-BE49-F238E27FC236}">
                  <a16:creationId xmlns:a16="http://schemas.microsoft.com/office/drawing/2014/main" id="{F8545E52-D856-4CF4-9CE4-B49BF448F989}"/>
                </a:ext>
              </a:extLst>
            </p:cNvPr>
            <p:cNvGrpSpPr/>
            <p:nvPr/>
          </p:nvGrpSpPr>
          <p:grpSpPr>
            <a:xfrm>
              <a:off x="3404570" y="810569"/>
              <a:ext cx="7301004" cy="5905172"/>
              <a:chOff x="2048328" y="-765307"/>
              <a:chExt cx="9568847" cy="7325356"/>
            </a:xfrm>
          </p:grpSpPr>
          <p:sp>
            <p:nvSpPr>
              <p:cNvPr id="5" name="Rektangel 4">
                <a:extLst>
                  <a:ext uri="{FF2B5EF4-FFF2-40B4-BE49-F238E27FC236}">
                    <a16:creationId xmlns:a16="http://schemas.microsoft.com/office/drawing/2014/main" id="{543A6A32-6804-4CE2-96F0-745073A1D8ED}"/>
                  </a:ext>
                </a:extLst>
              </p:cNvPr>
              <p:cNvSpPr/>
              <p:nvPr/>
            </p:nvSpPr>
            <p:spPr>
              <a:xfrm>
                <a:off x="8691600" y="550739"/>
                <a:ext cx="2890822" cy="419919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Vardagsrum</a:t>
                </a:r>
              </a:p>
            </p:txBody>
          </p:sp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D6945BAB-2146-4A29-912A-B4A0AC85C5FD}"/>
                  </a:ext>
                </a:extLst>
              </p:cNvPr>
              <p:cNvSpPr/>
              <p:nvPr/>
            </p:nvSpPr>
            <p:spPr>
              <a:xfrm>
                <a:off x="3487889" y="1172165"/>
                <a:ext cx="1447464" cy="171277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9" name="Rektangel 8">
                <a:extLst>
                  <a:ext uri="{FF2B5EF4-FFF2-40B4-BE49-F238E27FC236}">
                    <a16:creationId xmlns:a16="http://schemas.microsoft.com/office/drawing/2014/main" id="{02357315-9323-4FB3-A51A-1B74FD7D92B0}"/>
                  </a:ext>
                </a:extLst>
              </p:cNvPr>
              <p:cNvSpPr/>
              <p:nvPr/>
            </p:nvSpPr>
            <p:spPr>
              <a:xfrm>
                <a:off x="2048328" y="3907256"/>
                <a:ext cx="1697338" cy="126970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Sovrum</a:t>
                </a:r>
              </a:p>
            </p:txBody>
          </p:sp>
          <p:sp>
            <p:nvSpPr>
              <p:cNvPr id="10" name="Rektangel 9">
                <a:extLst>
                  <a:ext uri="{FF2B5EF4-FFF2-40B4-BE49-F238E27FC236}">
                    <a16:creationId xmlns:a16="http://schemas.microsoft.com/office/drawing/2014/main" id="{01BC7E01-7B33-446E-A89B-6B126E71EF46}"/>
                  </a:ext>
                </a:extLst>
              </p:cNvPr>
              <p:cNvSpPr/>
              <p:nvPr/>
            </p:nvSpPr>
            <p:spPr>
              <a:xfrm>
                <a:off x="2071472" y="2094998"/>
                <a:ext cx="1406947" cy="96842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Tvättstuga</a:t>
                </a:r>
              </a:p>
            </p:txBody>
          </p:sp>
          <p:sp>
            <p:nvSpPr>
              <p:cNvPr id="11" name="Rektangel 10">
                <a:extLst>
                  <a:ext uri="{FF2B5EF4-FFF2-40B4-BE49-F238E27FC236}">
                    <a16:creationId xmlns:a16="http://schemas.microsoft.com/office/drawing/2014/main" id="{734C8F77-3B8E-439B-A4A3-4C16B92CEE53}"/>
                  </a:ext>
                </a:extLst>
              </p:cNvPr>
              <p:cNvSpPr/>
              <p:nvPr/>
            </p:nvSpPr>
            <p:spPr>
              <a:xfrm>
                <a:off x="4965700" y="4464780"/>
                <a:ext cx="890352" cy="742949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Toa</a:t>
                </a:r>
              </a:p>
            </p:txBody>
          </p:sp>
          <p:sp>
            <p:nvSpPr>
              <p:cNvPr id="13" name="Rektangel 12">
                <a:extLst>
                  <a:ext uri="{FF2B5EF4-FFF2-40B4-BE49-F238E27FC236}">
                    <a16:creationId xmlns:a16="http://schemas.microsoft.com/office/drawing/2014/main" id="{4098AB00-B38D-4FD6-AAFA-718A54004D16}"/>
                  </a:ext>
                </a:extLst>
              </p:cNvPr>
              <p:cNvSpPr/>
              <p:nvPr/>
            </p:nvSpPr>
            <p:spPr>
              <a:xfrm>
                <a:off x="2064094" y="1183348"/>
                <a:ext cx="1413430" cy="89009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14" name="Rektangel 13">
                <a:extLst>
                  <a:ext uri="{FF2B5EF4-FFF2-40B4-BE49-F238E27FC236}">
                    <a16:creationId xmlns:a16="http://schemas.microsoft.com/office/drawing/2014/main" id="{12CD476C-71E1-439E-840E-D6F5C7A0BB95}"/>
                  </a:ext>
                </a:extLst>
              </p:cNvPr>
              <p:cNvSpPr/>
              <p:nvPr/>
            </p:nvSpPr>
            <p:spPr>
              <a:xfrm>
                <a:off x="2062001" y="3051360"/>
                <a:ext cx="1085771" cy="85589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15" name="Rektangel 14">
                <a:extLst>
                  <a:ext uri="{FF2B5EF4-FFF2-40B4-BE49-F238E27FC236}">
                    <a16:creationId xmlns:a16="http://schemas.microsoft.com/office/drawing/2014/main" id="{A1F56D88-D52D-4A91-9324-08457D886D6A}"/>
                  </a:ext>
                </a:extLst>
              </p:cNvPr>
              <p:cNvSpPr/>
              <p:nvPr/>
            </p:nvSpPr>
            <p:spPr>
              <a:xfrm>
                <a:off x="3640648" y="3885107"/>
                <a:ext cx="1328739" cy="1298074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Sovrum</a:t>
                </a:r>
              </a:p>
            </p:txBody>
          </p:sp>
          <p:sp>
            <p:nvSpPr>
              <p:cNvPr id="16" name="Rektangel 15">
                <a:extLst>
                  <a:ext uri="{FF2B5EF4-FFF2-40B4-BE49-F238E27FC236}">
                    <a16:creationId xmlns:a16="http://schemas.microsoft.com/office/drawing/2014/main" id="{C0565E40-337A-4D5C-820A-F654A1DD3B63}"/>
                  </a:ext>
                </a:extLst>
              </p:cNvPr>
              <p:cNvSpPr/>
              <p:nvPr/>
            </p:nvSpPr>
            <p:spPr>
              <a:xfrm>
                <a:off x="8690404" y="4083779"/>
                <a:ext cx="1494056" cy="112395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Kontor</a:t>
                </a:r>
              </a:p>
            </p:txBody>
          </p:sp>
          <p:sp>
            <p:nvSpPr>
              <p:cNvPr id="17" name="Rektangel 16">
                <a:extLst>
                  <a:ext uri="{FF2B5EF4-FFF2-40B4-BE49-F238E27FC236}">
                    <a16:creationId xmlns:a16="http://schemas.microsoft.com/office/drawing/2014/main" id="{651B6574-5718-44F9-A47A-1EA09AFBB7A9}"/>
                  </a:ext>
                </a:extLst>
              </p:cNvPr>
              <p:cNvSpPr/>
              <p:nvPr/>
            </p:nvSpPr>
            <p:spPr>
              <a:xfrm>
                <a:off x="10201353" y="4116822"/>
                <a:ext cx="1415822" cy="112395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Kontor</a:t>
                </a:r>
              </a:p>
            </p:txBody>
          </p:sp>
          <p:sp>
            <p:nvSpPr>
              <p:cNvPr id="22" name="Rektangel 21">
                <a:extLst>
                  <a:ext uri="{FF2B5EF4-FFF2-40B4-BE49-F238E27FC236}">
                    <a16:creationId xmlns:a16="http://schemas.microsoft.com/office/drawing/2014/main" id="{EE43E831-960D-464A-A8AC-22187A240488}"/>
                  </a:ext>
                </a:extLst>
              </p:cNvPr>
              <p:cNvSpPr/>
              <p:nvPr/>
            </p:nvSpPr>
            <p:spPr>
              <a:xfrm>
                <a:off x="8712584" y="4074778"/>
                <a:ext cx="1461505" cy="2476366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Garage</a:t>
                </a:r>
              </a:p>
            </p:txBody>
          </p:sp>
          <p:sp>
            <p:nvSpPr>
              <p:cNvPr id="23" name="Rektangel 22">
                <a:extLst>
                  <a:ext uri="{FF2B5EF4-FFF2-40B4-BE49-F238E27FC236}">
                    <a16:creationId xmlns:a16="http://schemas.microsoft.com/office/drawing/2014/main" id="{A0C45CB7-2E76-4BB1-990D-2CD6B14C9390}"/>
                  </a:ext>
                </a:extLst>
              </p:cNvPr>
              <p:cNvSpPr/>
              <p:nvPr/>
            </p:nvSpPr>
            <p:spPr>
              <a:xfrm>
                <a:off x="10194625" y="4083682"/>
                <a:ext cx="1413428" cy="24763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Garage</a:t>
                </a:r>
              </a:p>
            </p:txBody>
          </p:sp>
          <p:sp>
            <p:nvSpPr>
              <p:cNvPr id="24" name="Rektangel 23">
                <a:extLst>
                  <a:ext uri="{FF2B5EF4-FFF2-40B4-BE49-F238E27FC236}">
                    <a16:creationId xmlns:a16="http://schemas.microsoft.com/office/drawing/2014/main" id="{A5C72BEA-9B26-47CB-873F-3D5DCAEA1D18}"/>
                  </a:ext>
                </a:extLst>
              </p:cNvPr>
              <p:cNvSpPr/>
              <p:nvPr/>
            </p:nvSpPr>
            <p:spPr>
              <a:xfrm>
                <a:off x="4954735" y="3554226"/>
                <a:ext cx="901315" cy="93510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3" name="Rektangel 2">
                <a:extLst>
                  <a:ext uri="{FF2B5EF4-FFF2-40B4-BE49-F238E27FC236}">
                    <a16:creationId xmlns:a16="http://schemas.microsoft.com/office/drawing/2014/main" id="{3F800A93-0C14-4D3A-A585-77FD83DEA8B3}"/>
                  </a:ext>
                </a:extLst>
              </p:cNvPr>
              <p:cNvSpPr/>
              <p:nvPr/>
            </p:nvSpPr>
            <p:spPr>
              <a:xfrm>
                <a:off x="5855722" y="3300853"/>
                <a:ext cx="998388" cy="189547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8" name="textruta 7">
                <a:extLst>
                  <a:ext uri="{FF2B5EF4-FFF2-40B4-BE49-F238E27FC236}">
                    <a16:creationId xmlns:a16="http://schemas.microsoft.com/office/drawing/2014/main" id="{7A39080E-A89B-4D75-BB23-D1D5CFF20918}"/>
                  </a:ext>
                </a:extLst>
              </p:cNvPr>
              <p:cNvSpPr txBox="1"/>
              <p:nvPr/>
            </p:nvSpPr>
            <p:spPr>
              <a:xfrm>
                <a:off x="3797811" y="1682956"/>
                <a:ext cx="1014414" cy="305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v-SE" sz="1000" dirty="0"/>
                  <a:t>Sovrum</a:t>
                </a:r>
              </a:p>
            </p:txBody>
          </p:sp>
          <p:sp>
            <p:nvSpPr>
              <p:cNvPr id="27" name="Rektangel 26">
                <a:extLst>
                  <a:ext uri="{FF2B5EF4-FFF2-40B4-BE49-F238E27FC236}">
                    <a16:creationId xmlns:a16="http://schemas.microsoft.com/office/drawing/2014/main" id="{520D04F8-8FA9-4C84-A309-E3C1B819BD93}"/>
                  </a:ext>
                </a:extLst>
              </p:cNvPr>
              <p:cNvSpPr/>
              <p:nvPr/>
            </p:nvSpPr>
            <p:spPr>
              <a:xfrm>
                <a:off x="6779542" y="4807740"/>
                <a:ext cx="1893712" cy="36933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8" name="Rektangel 27">
                <a:extLst>
                  <a:ext uri="{FF2B5EF4-FFF2-40B4-BE49-F238E27FC236}">
                    <a16:creationId xmlns:a16="http://schemas.microsoft.com/office/drawing/2014/main" id="{2D0702A1-9C3C-4C4D-9481-11658E8FE586}"/>
                  </a:ext>
                </a:extLst>
              </p:cNvPr>
              <p:cNvSpPr/>
              <p:nvPr/>
            </p:nvSpPr>
            <p:spPr>
              <a:xfrm>
                <a:off x="7399113" y="3691729"/>
                <a:ext cx="1282619" cy="391954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9" name="Ellips 28">
                <a:extLst>
                  <a:ext uri="{FF2B5EF4-FFF2-40B4-BE49-F238E27FC236}">
                    <a16:creationId xmlns:a16="http://schemas.microsoft.com/office/drawing/2014/main" id="{346CB9F1-4F8A-4EA8-B92A-287958A6B22F}"/>
                  </a:ext>
                </a:extLst>
              </p:cNvPr>
              <p:cNvSpPr/>
              <p:nvPr/>
            </p:nvSpPr>
            <p:spPr>
              <a:xfrm>
                <a:off x="7883592" y="3385921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0" name="Ellips 29">
                <a:extLst>
                  <a:ext uri="{FF2B5EF4-FFF2-40B4-BE49-F238E27FC236}">
                    <a16:creationId xmlns:a16="http://schemas.microsoft.com/office/drawing/2014/main" id="{3B0DB60E-1B74-4E84-AE45-BFB988644DF6}"/>
                  </a:ext>
                </a:extLst>
              </p:cNvPr>
              <p:cNvSpPr/>
              <p:nvPr/>
            </p:nvSpPr>
            <p:spPr>
              <a:xfrm>
                <a:off x="8314465" y="3406871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31" name="Ellips 30">
                <a:extLst>
                  <a:ext uri="{FF2B5EF4-FFF2-40B4-BE49-F238E27FC236}">
                    <a16:creationId xmlns:a16="http://schemas.microsoft.com/office/drawing/2014/main" id="{723CA5FE-34FD-4F77-A70E-22212AAD7451}"/>
                  </a:ext>
                </a:extLst>
              </p:cNvPr>
              <p:cNvSpPr/>
              <p:nvPr/>
            </p:nvSpPr>
            <p:spPr>
              <a:xfrm>
                <a:off x="7441136" y="3399760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3" name="Rektangel 32">
                <a:extLst>
                  <a:ext uri="{FF2B5EF4-FFF2-40B4-BE49-F238E27FC236}">
                    <a16:creationId xmlns:a16="http://schemas.microsoft.com/office/drawing/2014/main" id="{E14C652D-C948-4F9D-98DC-78275147AF5A}"/>
                  </a:ext>
                </a:extLst>
              </p:cNvPr>
              <p:cNvSpPr/>
              <p:nvPr/>
            </p:nvSpPr>
            <p:spPr>
              <a:xfrm>
                <a:off x="3576668" y="-765307"/>
                <a:ext cx="1976440" cy="10989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4" name="Rektangel 33">
                <a:extLst>
                  <a:ext uri="{FF2B5EF4-FFF2-40B4-BE49-F238E27FC236}">
                    <a16:creationId xmlns:a16="http://schemas.microsoft.com/office/drawing/2014/main" id="{367DB877-3918-42DB-83EC-1C39AD057F99}"/>
                  </a:ext>
                </a:extLst>
              </p:cNvPr>
              <p:cNvSpPr/>
              <p:nvPr/>
            </p:nvSpPr>
            <p:spPr>
              <a:xfrm>
                <a:off x="8765838" y="1927518"/>
                <a:ext cx="489554" cy="168620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cxnSp>
            <p:nvCxnSpPr>
              <p:cNvPr id="36" name="Rak koppling 35">
                <a:extLst>
                  <a:ext uri="{FF2B5EF4-FFF2-40B4-BE49-F238E27FC236}">
                    <a16:creationId xmlns:a16="http://schemas.microsoft.com/office/drawing/2014/main" id="{9B94028B-3EE8-4B80-8D8C-76C952E1122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4340802" y="2623857"/>
                <a:ext cx="293757" cy="26108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Rak koppling 37">
                <a:extLst>
                  <a:ext uri="{FF2B5EF4-FFF2-40B4-BE49-F238E27FC236}">
                    <a16:creationId xmlns:a16="http://schemas.microsoft.com/office/drawing/2014/main" id="{E6FE626A-1581-4F56-B84E-F0261758231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261925" y="1505753"/>
                <a:ext cx="200030" cy="30480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Rak koppling 38">
                <a:extLst>
                  <a:ext uri="{FF2B5EF4-FFF2-40B4-BE49-F238E27FC236}">
                    <a16:creationId xmlns:a16="http://schemas.microsoft.com/office/drawing/2014/main" id="{2A1D6AE2-E411-4DE9-A20D-944EF9A000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22908" y="3424724"/>
                <a:ext cx="220467" cy="2728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Rak koppling 44">
                <a:extLst>
                  <a:ext uri="{FF2B5EF4-FFF2-40B4-BE49-F238E27FC236}">
                    <a16:creationId xmlns:a16="http://schemas.microsoft.com/office/drawing/2014/main" id="{DF06F149-80B2-4074-8527-44B914040C8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52818" y="3917160"/>
                <a:ext cx="323850" cy="234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Rak koppling 45">
                <a:extLst>
                  <a:ext uri="{FF2B5EF4-FFF2-40B4-BE49-F238E27FC236}">
                    <a16:creationId xmlns:a16="http://schemas.microsoft.com/office/drawing/2014/main" id="{D22285E5-C039-4D2F-9C88-92AE3D4B146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475719" y="3885107"/>
                <a:ext cx="323850" cy="234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Rektangel 55">
                <a:extLst>
                  <a:ext uri="{FF2B5EF4-FFF2-40B4-BE49-F238E27FC236}">
                    <a16:creationId xmlns:a16="http://schemas.microsoft.com/office/drawing/2014/main" id="{05BE70A9-9122-4997-9492-3DE0731101D9}"/>
                  </a:ext>
                </a:extLst>
              </p:cNvPr>
              <p:cNvSpPr/>
              <p:nvPr/>
            </p:nvSpPr>
            <p:spPr>
              <a:xfrm>
                <a:off x="6621884" y="3255133"/>
                <a:ext cx="425185" cy="138890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57" name="textruta 56">
                <a:extLst>
                  <a:ext uri="{FF2B5EF4-FFF2-40B4-BE49-F238E27FC236}">
                    <a16:creationId xmlns:a16="http://schemas.microsoft.com/office/drawing/2014/main" id="{A3E9CFB9-2EAA-4300-9337-AA415EF8CBC5}"/>
                  </a:ext>
                </a:extLst>
              </p:cNvPr>
              <p:cNvSpPr txBox="1"/>
              <p:nvPr/>
            </p:nvSpPr>
            <p:spPr>
              <a:xfrm>
                <a:off x="7616964" y="4425197"/>
                <a:ext cx="526748" cy="272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v-SE" sz="1000" dirty="0"/>
                  <a:t>Kök</a:t>
                </a:r>
              </a:p>
            </p:txBody>
          </p:sp>
          <p:sp>
            <p:nvSpPr>
              <p:cNvPr id="64" name="Rektangel 63">
                <a:extLst>
                  <a:ext uri="{FF2B5EF4-FFF2-40B4-BE49-F238E27FC236}">
                    <a16:creationId xmlns:a16="http://schemas.microsoft.com/office/drawing/2014/main" id="{ACB0374B-28E7-4DE9-9FB3-E09A8EEF9B30}"/>
                  </a:ext>
                </a:extLst>
              </p:cNvPr>
              <p:cNvSpPr/>
              <p:nvPr/>
            </p:nvSpPr>
            <p:spPr>
              <a:xfrm>
                <a:off x="4644131" y="1898275"/>
                <a:ext cx="1014414" cy="112855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Badrum</a:t>
                </a:r>
              </a:p>
            </p:txBody>
          </p:sp>
        </p:grpSp>
        <p:cxnSp>
          <p:nvCxnSpPr>
            <p:cNvPr id="78" name="Rak koppling 77">
              <a:extLst>
                <a:ext uri="{FF2B5EF4-FFF2-40B4-BE49-F238E27FC236}">
                  <a16:creationId xmlns:a16="http://schemas.microsoft.com/office/drawing/2014/main" id="{C93E0288-EBBD-48B9-A646-24C7699C3E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77746" y="2119718"/>
              <a:ext cx="190798" cy="1466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koppling 78">
              <a:extLst>
                <a:ext uri="{FF2B5EF4-FFF2-40B4-BE49-F238E27FC236}">
                  <a16:creationId xmlns:a16="http://schemas.microsoft.com/office/drawing/2014/main" id="{613D55F8-690D-4D15-B796-D57B308F4D2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326565" y="2680082"/>
              <a:ext cx="303499" cy="2579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koppling 79">
              <a:extLst>
                <a:ext uri="{FF2B5EF4-FFF2-40B4-BE49-F238E27FC236}">
                  <a16:creationId xmlns:a16="http://schemas.microsoft.com/office/drawing/2014/main" id="{25101E7E-40AF-4CB5-85EA-A0ABC7E3EE9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660520" y="2680082"/>
              <a:ext cx="287308" cy="2508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koppling 81">
              <a:extLst>
                <a:ext uri="{FF2B5EF4-FFF2-40B4-BE49-F238E27FC236}">
                  <a16:creationId xmlns:a16="http://schemas.microsoft.com/office/drawing/2014/main" id="{1D2488D5-E6A4-4391-A45E-FFB040F7153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254775" y="2475840"/>
              <a:ext cx="217681" cy="1466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ktangel: rundade hörn 82">
              <a:extLst>
                <a:ext uri="{FF2B5EF4-FFF2-40B4-BE49-F238E27FC236}">
                  <a16:creationId xmlns:a16="http://schemas.microsoft.com/office/drawing/2014/main" id="{3E23E04C-B8C6-4D00-8BDA-25802761AD56}"/>
                </a:ext>
              </a:extLst>
            </p:cNvPr>
            <p:cNvSpPr/>
            <p:nvPr/>
          </p:nvSpPr>
          <p:spPr>
            <a:xfrm>
              <a:off x="3495002" y="731200"/>
              <a:ext cx="2139747" cy="105889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84" name="Rektangel: rundade hörn 83">
              <a:extLst>
                <a:ext uri="{FF2B5EF4-FFF2-40B4-BE49-F238E27FC236}">
                  <a16:creationId xmlns:a16="http://schemas.microsoft.com/office/drawing/2014/main" id="{20EFB2B7-E1E9-4C6A-A656-B9BF18F8F3CA}"/>
                </a:ext>
              </a:extLst>
            </p:cNvPr>
            <p:cNvSpPr/>
            <p:nvPr/>
          </p:nvSpPr>
          <p:spPr>
            <a:xfrm>
              <a:off x="9974255" y="392222"/>
              <a:ext cx="590551" cy="58099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dirty="0"/>
                <a:t>Spa</a:t>
              </a:r>
            </a:p>
          </p:txBody>
        </p:sp>
        <p:cxnSp>
          <p:nvCxnSpPr>
            <p:cNvPr id="85" name="Rak koppling 84">
              <a:extLst>
                <a:ext uri="{FF2B5EF4-FFF2-40B4-BE49-F238E27FC236}">
                  <a16:creationId xmlns:a16="http://schemas.microsoft.com/office/drawing/2014/main" id="{4A16A487-4968-4D1B-AB32-435659B2955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863044" y="3613113"/>
              <a:ext cx="208748" cy="2652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koppling 87">
              <a:extLst>
                <a:ext uri="{FF2B5EF4-FFF2-40B4-BE49-F238E27FC236}">
                  <a16:creationId xmlns:a16="http://schemas.microsoft.com/office/drawing/2014/main" id="{07F7B28F-FD4E-4D3C-8516-B2E981FFF7AE}"/>
                </a:ext>
              </a:extLst>
            </p:cNvPr>
            <p:cNvCxnSpPr/>
            <p:nvPr/>
          </p:nvCxnSpPr>
          <p:spPr>
            <a:xfrm flipV="1">
              <a:off x="4932408" y="1624203"/>
              <a:ext cx="0" cy="1924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koppling 88">
              <a:extLst>
                <a:ext uri="{FF2B5EF4-FFF2-40B4-BE49-F238E27FC236}">
                  <a16:creationId xmlns:a16="http://schemas.microsoft.com/office/drawing/2014/main" id="{834F6EF2-CB33-44AF-A156-5229BEEFF7D5}"/>
                </a:ext>
              </a:extLst>
            </p:cNvPr>
            <p:cNvCxnSpPr/>
            <p:nvPr/>
          </p:nvCxnSpPr>
          <p:spPr>
            <a:xfrm flipV="1">
              <a:off x="5097582" y="1129486"/>
              <a:ext cx="0" cy="1924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>
              <a:extLst>
                <a:ext uri="{FF2B5EF4-FFF2-40B4-BE49-F238E27FC236}">
                  <a16:creationId xmlns:a16="http://schemas.microsoft.com/office/drawing/2014/main" id="{B3C95F2D-DDAE-4B5F-ADC4-2D483A35D4F7}"/>
                </a:ext>
              </a:extLst>
            </p:cNvPr>
            <p:cNvSpPr txBox="1"/>
            <p:nvPr/>
          </p:nvSpPr>
          <p:spPr>
            <a:xfrm flipH="1">
              <a:off x="4280936" y="1249567"/>
              <a:ext cx="11435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dirty="0"/>
                <a:t>Pool</a:t>
              </a:r>
            </a:p>
          </p:txBody>
        </p:sp>
        <p:cxnSp>
          <p:nvCxnSpPr>
            <p:cNvPr id="60" name="Rak koppling 59">
              <a:extLst>
                <a:ext uri="{FF2B5EF4-FFF2-40B4-BE49-F238E27FC236}">
                  <a16:creationId xmlns:a16="http://schemas.microsoft.com/office/drawing/2014/main" id="{7E819C7D-A267-463B-A835-AA76F7D94A7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31440" y="2805494"/>
              <a:ext cx="140352" cy="14569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ktangel 34">
              <a:extLst>
                <a:ext uri="{FF2B5EF4-FFF2-40B4-BE49-F238E27FC236}">
                  <a16:creationId xmlns:a16="http://schemas.microsoft.com/office/drawing/2014/main" id="{3F0202A8-312B-4B8D-A6A7-C7FBC27AD021}"/>
                </a:ext>
              </a:extLst>
            </p:cNvPr>
            <p:cNvSpPr/>
            <p:nvPr/>
          </p:nvSpPr>
          <p:spPr>
            <a:xfrm>
              <a:off x="4130610" y="3738877"/>
              <a:ext cx="802186" cy="3360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sz="1050" dirty="0">
                  <a:solidFill>
                    <a:schemeClr val="tx1"/>
                  </a:solidFill>
                </a:rPr>
                <a:t>Trapp</a:t>
              </a:r>
            </a:p>
          </p:txBody>
        </p:sp>
        <p:cxnSp>
          <p:nvCxnSpPr>
            <p:cNvPr id="32" name="Rak pilkoppling 31">
              <a:extLst>
                <a:ext uri="{FF2B5EF4-FFF2-40B4-BE49-F238E27FC236}">
                  <a16:creationId xmlns:a16="http://schemas.microsoft.com/office/drawing/2014/main" id="{C82C06D8-CC1B-41C7-ACFF-72CC1E3C1F0C}"/>
                </a:ext>
              </a:extLst>
            </p:cNvPr>
            <p:cNvCxnSpPr/>
            <p:nvPr/>
          </p:nvCxnSpPr>
          <p:spPr>
            <a:xfrm flipH="1">
              <a:off x="4240088" y="3911532"/>
              <a:ext cx="56147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Ellips 48">
              <a:extLst>
                <a:ext uri="{FF2B5EF4-FFF2-40B4-BE49-F238E27FC236}">
                  <a16:creationId xmlns:a16="http://schemas.microsoft.com/office/drawing/2014/main" id="{92DBC8EF-EBCA-496B-9424-A6C68C6E7039}"/>
                </a:ext>
              </a:extLst>
            </p:cNvPr>
            <p:cNvSpPr/>
            <p:nvPr/>
          </p:nvSpPr>
          <p:spPr>
            <a:xfrm>
              <a:off x="10191514" y="4318829"/>
              <a:ext cx="413237" cy="3250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>
                <a:highlight>
                  <a:srgbClr val="FFFF00"/>
                </a:highlight>
              </a:endParaRPr>
            </a:p>
          </p:txBody>
        </p:sp>
        <p:sp>
          <p:nvSpPr>
            <p:cNvPr id="50" name="textruta 49">
              <a:extLst>
                <a:ext uri="{FF2B5EF4-FFF2-40B4-BE49-F238E27FC236}">
                  <a16:creationId xmlns:a16="http://schemas.microsoft.com/office/drawing/2014/main" id="{037E774D-1B5F-43CA-87AC-6B556A469DB8}"/>
                </a:ext>
              </a:extLst>
            </p:cNvPr>
            <p:cNvSpPr txBox="1"/>
            <p:nvPr/>
          </p:nvSpPr>
          <p:spPr>
            <a:xfrm>
              <a:off x="9913483" y="3889946"/>
              <a:ext cx="81464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1050" dirty="0" err="1"/>
                <a:t>Spiraltrapp</a:t>
              </a:r>
              <a:endParaRPr lang="sv-SE" sz="1050" dirty="0"/>
            </a:p>
          </p:txBody>
        </p:sp>
        <p:cxnSp>
          <p:nvCxnSpPr>
            <p:cNvPr id="52" name="Rak pilkoppling 51">
              <a:extLst>
                <a:ext uri="{FF2B5EF4-FFF2-40B4-BE49-F238E27FC236}">
                  <a16:creationId xmlns:a16="http://schemas.microsoft.com/office/drawing/2014/main" id="{B12A0D1A-B1E1-43AA-A936-52187D373DAE}"/>
                </a:ext>
              </a:extLst>
            </p:cNvPr>
            <p:cNvCxnSpPr>
              <a:cxnSpLocks/>
              <a:endCxn id="49" idx="0"/>
            </p:cNvCxnSpPr>
            <p:nvPr/>
          </p:nvCxnSpPr>
          <p:spPr>
            <a:xfrm>
              <a:off x="10398132" y="4140877"/>
              <a:ext cx="1" cy="1779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koppling 80">
              <a:extLst>
                <a:ext uri="{FF2B5EF4-FFF2-40B4-BE49-F238E27FC236}">
                  <a16:creationId xmlns:a16="http://schemas.microsoft.com/office/drawing/2014/main" id="{2E91CF64-4EB4-42DE-AD3E-B3786C16F36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597485" y="2436504"/>
              <a:ext cx="135039" cy="18596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koppling 85">
              <a:extLst>
                <a:ext uri="{FF2B5EF4-FFF2-40B4-BE49-F238E27FC236}">
                  <a16:creationId xmlns:a16="http://schemas.microsoft.com/office/drawing/2014/main" id="{024F43E4-C647-4183-942A-81EF219046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84593" y="2735804"/>
              <a:ext cx="147931" cy="1610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Rektangel: ett klippt hörn 72">
              <a:extLst>
                <a:ext uri="{FF2B5EF4-FFF2-40B4-BE49-F238E27FC236}">
                  <a16:creationId xmlns:a16="http://schemas.microsoft.com/office/drawing/2014/main" id="{45EF1AA9-B891-438D-9135-B69FC198F7F2}"/>
                </a:ext>
              </a:extLst>
            </p:cNvPr>
            <p:cNvSpPr/>
            <p:nvPr/>
          </p:nvSpPr>
          <p:spPr>
            <a:xfrm>
              <a:off x="6881648" y="5062248"/>
              <a:ext cx="488916" cy="550638"/>
            </a:xfrm>
            <a:prstGeom prst="snip1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sz="700" dirty="0">
                  <a:solidFill>
                    <a:schemeClr val="tx1"/>
                  </a:solidFill>
                </a:rPr>
                <a:t>Skafferi</a:t>
              </a:r>
            </a:p>
          </p:txBody>
        </p:sp>
        <p:cxnSp>
          <p:nvCxnSpPr>
            <p:cNvPr id="98" name="Rak koppling 97">
              <a:extLst>
                <a:ext uri="{FF2B5EF4-FFF2-40B4-BE49-F238E27FC236}">
                  <a16:creationId xmlns:a16="http://schemas.microsoft.com/office/drawing/2014/main" id="{F36D756E-9D24-4718-B8AD-0E0ABC893700}"/>
                </a:ext>
              </a:extLst>
            </p:cNvPr>
            <p:cNvCxnSpPr/>
            <p:nvPr/>
          </p:nvCxnSpPr>
          <p:spPr>
            <a:xfrm>
              <a:off x="6261266" y="276711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koppling 98">
              <a:extLst>
                <a:ext uri="{FF2B5EF4-FFF2-40B4-BE49-F238E27FC236}">
                  <a16:creationId xmlns:a16="http://schemas.microsoft.com/office/drawing/2014/main" id="{C89224EB-35DE-4AF6-A8B6-C00C807EFA7A}"/>
                </a:ext>
              </a:extLst>
            </p:cNvPr>
            <p:cNvCxnSpPr/>
            <p:nvPr/>
          </p:nvCxnSpPr>
          <p:spPr>
            <a:xfrm>
              <a:off x="8577303" y="276711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koppling 99">
              <a:extLst>
                <a:ext uri="{FF2B5EF4-FFF2-40B4-BE49-F238E27FC236}">
                  <a16:creationId xmlns:a16="http://schemas.microsoft.com/office/drawing/2014/main" id="{5FD777C0-040F-46D8-9575-3783F996C3AF}"/>
                </a:ext>
              </a:extLst>
            </p:cNvPr>
            <p:cNvCxnSpPr/>
            <p:nvPr/>
          </p:nvCxnSpPr>
          <p:spPr>
            <a:xfrm>
              <a:off x="7397425" y="266595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koppling 102">
              <a:extLst>
                <a:ext uri="{FF2B5EF4-FFF2-40B4-BE49-F238E27FC236}">
                  <a16:creationId xmlns:a16="http://schemas.microsoft.com/office/drawing/2014/main" id="{463688C9-668B-4E71-B9EA-AAFE378BB16A}"/>
                </a:ext>
              </a:extLst>
            </p:cNvPr>
            <p:cNvCxnSpPr/>
            <p:nvPr/>
          </p:nvCxnSpPr>
          <p:spPr>
            <a:xfrm>
              <a:off x="4119450" y="214986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koppling 103">
              <a:extLst>
                <a:ext uri="{FF2B5EF4-FFF2-40B4-BE49-F238E27FC236}">
                  <a16:creationId xmlns:a16="http://schemas.microsoft.com/office/drawing/2014/main" id="{5C729287-0003-4F8D-903D-0952A966702F}"/>
                </a:ext>
              </a:extLst>
            </p:cNvPr>
            <p:cNvCxnSpPr/>
            <p:nvPr/>
          </p:nvCxnSpPr>
          <p:spPr>
            <a:xfrm>
              <a:off x="5209834" y="259149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Rektangel 120">
            <a:extLst>
              <a:ext uri="{FF2B5EF4-FFF2-40B4-BE49-F238E27FC236}">
                <a16:creationId xmlns:a16="http://schemas.microsoft.com/office/drawing/2014/main" id="{E321DBA6-1482-4655-8C1D-D40ECEC3CD69}"/>
              </a:ext>
            </a:extLst>
          </p:cNvPr>
          <p:cNvSpPr/>
          <p:nvPr/>
        </p:nvSpPr>
        <p:spPr>
          <a:xfrm>
            <a:off x="5362685" y="3855168"/>
            <a:ext cx="749324" cy="288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00"/>
          </a:p>
        </p:txBody>
      </p:sp>
      <p:cxnSp>
        <p:nvCxnSpPr>
          <p:cNvPr id="130" name="Rak pilkoppling 129">
            <a:extLst>
              <a:ext uri="{FF2B5EF4-FFF2-40B4-BE49-F238E27FC236}">
                <a16:creationId xmlns:a16="http://schemas.microsoft.com/office/drawing/2014/main" id="{19A9B89A-E2F5-4C0F-B639-10D5EB54FFCD}"/>
              </a:ext>
            </a:extLst>
          </p:cNvPr>
          <p:cNvCxnSpPr/>
          <p:nvPr/>
        </p:nvCxnSpPr>
        <p:spPr>
          <a:xfrm>
            <a:off x="2172749" y="2317082"/>
            <a:ext cx="0" cy="316429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ruta 130">
            <a:extLst>
              <a:ext uri="{FF2B5EF4-FFF2-40B4-BE49-F238E27FC236}">
                <a16:creationId xmlns:a16="http://schemas.microsoft.com/office/drawing/2014/main" id="{77DDBF3E-68DE-4EF6-8D7E-4C59FD96C457}"/>
              </a:ext>
            </a:extLst>
          </p:cNvPr>
          <p:cNvSpPr txBox="1"/>
          <p:nvPr/>
        </p:nvSpPr>
        <p:spPr>
          <a:xfrm>
            <a:off x="1754261" y="3776808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9m</a:t>
            </a:r>
          </a:p>
        </p:txBody>
      </p:sp>
      <p:cxnSp>
        <p:nvCxnSpPr>
          <p:cNvPr id="133" name="Rak koppling 132">
            <a:extLst>
              <a:ext uri="{FF2B5EF4-FFF2-40B4-BE49-F238E27FC236}">
                <a16:creationId xmlns:a16="http://schemas.microsoft.com/office/drawing/2014/main" id="{0FE08804-4070-428B-B3AA-910FCF0F6AF7}"/>
              </a:ext>
            </a:extLst>
          </p:cNvPr>
          <p:cNvCxnSpPr/>
          <p:nvPr/>
        </p:nvCxnSpPr>
        <p:spPr>
          <a:xfrm>
            <a:off x="1997276" y="2262012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Rak koppling 133">
            <a:extLst>
              <a:ext uri="{FF2B5EF4-FFF2-40B4-BE49-F238E27FC236}">
                <a16:creationId xmlns:a16="http://schemas.microsoft.com/office/drawing/2014/main" id="{B7D0A484-9F52-432C-BCE9-6DE79C4BE3A2}"/>
              </a:ext>
            </a:extLst>
          </p:cNvPr>
          <p:cNvCxnSpPr/>
          <p:nvPr/>
        </p:nvCxnSpPr>
        <p:spPr>
          <a:xfrm>
            <a:off x="2007064" y="5493464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ak pilkoppling 134">
            <a:extLst>
              <a:ext uri="{FF2B5EF4-FFF2-40B4-BE49-F238E27FC236}">
                <a16:creationId xmlns:a16="http://schemas.microsoft.com/office/drawing/2014/main" id="{1E96FCF3-9879-4CC7-86B6-C4B37A7E52E5}"/>
              </a:ext>
            </a:extLst>
          </p:cNvPr>
          <p:cNvCxnSpPr>
            <a:cxnSpLocks/>
          </p:cNvCxnSpPr>
          <p:nvPr/>
        </p:nvCxnSpPr>
        <p:spPr>
          <a:xfrm>
            <a:off x="9992687" y="1697226"/>
            <a:ext cx="0" cy="489909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Rak koppling 136">
            <a:extLst>
              <a:ext uri="{FF2B5EF4-FFF2-40B4-BE49-F238E27FC236}">
                <a16:creationId xmlns:a16="http://schemas.microsoft.com/office/drawing/2014/main" id="{1240C73D-E79C-4E86-9411-BA3898174BED}"/>
              </a:ext>
            </a:extLst>
          </p:cNvPr>
          <p:cNvCxnSpPr/>
          <p:nvPr/>
        </p:nvCxnSpPr>
        <p:spPr>
          <a:xfrm>
            <a:off x="9806602" y="1697226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Rak koppling 137">
            <a:extLst>
              <a:ext uri="{FF2B5EF4-FFF2-40B4-BE49-F238E27FC236}">
                <a16:creationId xmlns:a16="http://schemas.microsoft.com/office/drawing/2014/main" id="{D71EBD9D-D6CD-48B7-821F-EF8C5E0E27DC}"/>
              </a:ext>
            </a:extLst>
          </p:cNvPr>
          <p:cNvCxnSpPr/>
          <p:nvPr/>
        </p:nvCxnSpPr>
        <p:spPr>
          <a:xfrm>
            <a:off x="9855675" y="6579826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ruta 140">
            <a:extLst>
              <a:ext uri="{FF2B5EF4-FFF2-40B4-BE49-F238E27FC236}">
                <a16:creationId xmlns:a16="http://schemas.microsoft.com/office/drawing/2014/main" id="{0C5C2D79-32CC-4BBF-87BF-1A4018F781A5}"/>
              </a:ext>
            </a:extLst>
          </p:cNvPr>
          <p:cNvSpPr txBox="1"/>
          <p:nvPr/>
        </p:nvSpPr>
        <p:spPr>
          <a:xfrm>
            <a:off x="10090835" y="3776808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13m</a:t>
            </a:r>
          </a:p>
        </p:txBody>
      </p:sp>
      <p:cxnSp>
        <p:nvCxnSpPr>
          <p:cNvPr id="143" name="Rak pilkoppling 142">
            <a:extLst>
              <a:ext uri="{FF2B5EF4-FFF2-40B4-BE49-F238E27FC236}">
                <a16:creationId xmlns:a16="http://schemas.microsoft.com/office/drawing/2014/main" id="{9DF74506-AB6D-449C-90DA-69C73B78BB61}"/>
              </a:ext>
            </a:extLst>
          </p:cNvPr>
          <p:cNvCxnSpPr>
            <a:endCxn id="77" idx="3"/>
          </p:cNvCxnSpPr>
          <p:nvPr/>
        </p:nvCxnSpPr>
        <p:spPr>
          <a:xfrm>
            <a:off x="7600001" y="1457589"/>
            <a:ext cx="2206601" cy="152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Rak koppling 144">
            <a:extLst>
              <a:ext uri="{FF2B5EF4-FFF2-40B4-BE49-F238E27FC236}">
                <a16:creationId xmlns:a16="http://schemas.microsoft.com/office/drawing/2014/main" id="{06C32158-4FF4-4E91-BFE9-0917F76FFA39}"/>
              </a:ext>
            </a:extLst>
          </p:cNvPr>
          <p:cNvCxnSpPr/>
          <p:nvPr/>
        </p:nvCxnSpPr>
        <p:spPr>
          <a:xfrm>
            <a:off x="7600001" y="1347942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Rak koppling 145">
            <a:extLst>
              <a:ext uri="{FF2B5EF4-FFF2-40B4-BE49-F238E27FC236}">
                <a16:creationId xmlns:a16="http://schemas.microsoft.com/office/drawing/2014/main" id="{AA8C6245-555F-4EE0-9276-9A7071D3D663}"/>
              </a:ext>
            </a:extLst>
          </p:cNvPr>
          <p:cNvCxnSpPr/>
          <p:nvPr/>
        </p:nvCxnSpPr>
        <p:spPr>
          <a:xfrm>
            <a:off x="9800788" y="1343039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ruta 146">
            <a:extLst>
              <a:ext uri="{FF2B5EF4-FFF2-40B4-BE49-F238E27FC236}">
                <a16:creationId xmlns:a16="http://schemas.microsoft.com/office/drawing/2014/main" id="{484E3B8A-9216-4B88-84D5-8C418372AAFB}"/>
              </a:ext>
            </a:extLst>
          </p:cNvPr>
          <p:cNvSpPr txBox="1"/>
          <p:nvPr/>
        </p:nvSpPr>
        <p:spPr>
          <a:xfrm>
            <a:off x="8339676" y="1158373"/>
            <a:ext cx="595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6m</a:t>
            </a:r>
          </a:p>
        </p:txBody>
      </p:sp>
      <p:cxnSp>
        <p:nvCxnSpPr>
          <p:cNvPr id="148" name="Rak pilkoppling 147">
            <a:extLst>
              <a:ext uri="{FF2B5EF4-FFF2-40B4-BE49-F238E27FC236}">
                <a16:creationId xmlns:a16="http://schemas.microsoft.com/office/drawing/2014/main" id="{0549312E-22ED-4F6D-A257-2E2CF5D6E014}"/>
              </a:ext>
            </a:extLst>
          </p:cNvPr>
          <p:cNvCxnSpPr>
            <a:cxnSpLocks/>
          </p:cNvCxnSpPr>
          <p:nvPr/>
        </p:nvCxnSpPr>
        <p:spPr>
          <a:xfrm>
            <a:off x="4741345" y="1931267"/>
            <a:ext cx="2845570" cy="344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Rak koppling 149">
            <a:extLst>
              <a:ext uri="{FF2B5EF4-FFF2-40B4-BE49-F238E27FC236}">
                <a16:creationId xmlns:a16="http://schemas.microsoft.com/office/drawing/2014/main" id="{1651CA5A-DDF0-4332-BA7C-D50DB2D7738A}"/>
              </a:ext>
            </a:extLst>
          </p:cNvPr>
          <p:cNvCxnSpPr/>
          <p:nvPr/>
        </p:nvCxnSpPr>
        <p:spPr>
          <a:xfrm>
            <a:off x="4742257" y="1857923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ruta 151">
            <a:extLst>
              <a:ext uri="{FF2B5EF4-FFF2-40B4-BE49-F238E27FC236}">
                <a16:creationId xmlns:a16="http://schemas.microsoft.com/office/drawing/2014/main" id="{3F90EACB-EFDA-4FAE-BD6B-C4C3F62AA654}"/>
              </a:ext>
            </a:extLst>
          </p:cNvPr>
          <p:cNvSpPr txBox="1"/>
          <p:nvPr/>
        </p:nvSpPr>
        <p:spPr>
          <a:xfrm>
            <a:off x="5616179" y="1589735"/>
            <a:ext cx="626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8m</a:t>
            </a:r>
          </a:p>
        </p:txBody>
      </p:sp>
      <p:cxnSp>
        <p:nvCxnSpPr>
          <p:cNvPr id="153" name="Rak pilkoppling 152">
            <a:extLst>
              <a:ext uri="{FF2B5EF4-FFF2-40B4-BE49-F238E27FC236}">
                <a16:creationId xmlns:a16="http://schemas.microsoft.com/office/drawing/2014/main" id="{6FF8C985-1AB0-4837-834B-94D7E550C85D}"/>
              </a:ext>
            </a:extLst>
          </p:cNvPr>
          <p:cNvCxnSpPr/>
          <p:nvPr/>
        </p:nvCxnSpPr>
        <p:spPr>
          <a:xfrm>
            <a:off x="2518429" y="2062787"/>
            <a:ext cx="2206601" cy="152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ruta 153">
            <a:extLst>
              <a:ext uri="{FF2B5EF4-FFF2-40B4-BE49-F238E27FC236}">
                <a16:creationId xmlns:a16="http://schemas.microsoft.com/office/drawing/2014/main" id="{0270328D-A217-4A24-9930-DF529B82062F}"/>
              </a:ext>
            </a:extLst>
          </p:cNvPr>
          <p:cNvSpPr txBox="1"/>
          <p:nvPr/>
        </p:nvSpPr>
        <p:spPr>
          <a:xfrm>
            <a:off x="3246995" y="1756539"/>
            <a:ext cx="626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6m</a:t>
            </a:r>
          </a:p>
        </p:txBody>
      </p:sp>
      <p:cxnSp>
        <p:nvCxnSpPr>
          <p:cNvPr id="155" name="Rak pilkoppling 154">
            <a:extLst>
              <a:ext uri="{FF2B5EF4-FFF2-40B4-BE49-F238E27FC236}">
                <a16:creationId xmlns:a16="http://schemas.microsoft.com/office/drawing/2014/main" id="{80B07D45-B083-48D7-BB8E-EDF520B3BAF5}"/>
              </a:ext>
            </a:extLst>
          </p:cNvPr>
          <p:cNvCxnSpPr>
            <a:cxnSpLocks/>
          </p:cNvCxnSpPr>
          <p:nvPr/>
        </p:nvCxnSpPr>
        <p:spPr>
          <a:xfrm>
            <a:off x="5304877" y="2283638"/>
            <a:ext cx="0" cy="5278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Rak koppling 156">
            <a:extLst>
              <a:ext uri="{FF2B5EF4-FFF2-40B4-BE49-F238E27FC236}">
                <a16:creationId xmlns:a16="http://schemas.microsoft.com/office/drawing/2014/main" id="{C4169EE5-1582-48DE-864B-EFFB586CE8A7}"/>
              </a:ext>
            </a:extLst>
          </p:cNvPr>
          <p:cNvCxnSpPr/>
          <p:nvPr/>
        </p:nvCxnSpPr>
        <p:spPr>
          <a:xfrm>
            <a:off x="5129161" y="2252997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ruta 157">
            <a:extLst>
              <a:ext uri="{FF2B5EF4-FFF2-40B4-BE49-F238E27FC236}">
                <a16:creationId xmlns:a16="http://schemas.microsoft.com/office/drawing/2014/main" id="{4659EEB8-B79C-4E43-A05C-A1CCB3B466FE}"/>
              </a:ext>
            </a:extLst>
          </p:cNvPr>
          <p:cNvSpPr txBox="1"/>
          <p:nvPr/>
        </p:nvSpPr>
        <p:spPr>
          <a:xfrm>
            <a:off x="5236756" y="2343350"/>
            <a:ext cx="67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1,5m</a:t>
            </a:r>
          </a:p>
        </p:txBody>
      </p:sp>
      <p:cxnSp>
        <p:nvCxnSpPr>
          <p:cNvPr id="159" name="Rak pilkoppling 158">
            <a:extLst>
              <a:ext uri="{FF2B5EF4-FFF2-40B4-BE49-F238E27FC236}">
                <a16:creationId xmlns:a16="http://schemas.microsoft.com/office/drawing/2014/main" id="{D8D8D5CC-3954-4EC2-8AD3-970E9A5D2886}"/>
              </a:ext>
            </a:extLst>
          </p:cNvPr>
          <p:cNvCxnSpPr>
            <a:cxnSpLocks/>
          </p:cNvCxnSpPr>
          <p:nvPr/>
        </p:nvCxnSpPr>
        <p:spPr>
          <a:xfrm>
            <a:off x="7313161" y="1750143"/>
            <a:ext cx="1" cy="106134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Rak koppling 160">
            <a:extLst>
              <a:ext uri="{FF2B5EF4-FFF2-40B4-BE49-F238E27FC236}">
                <a16:creationId xmlns:a16="http://schemas.microsoft.com/office/drawing/2014/main" id="{D42B6407-B9DB-41DC-8E45-B26CE5E7EB73}"/>
              </a:ext>
            </a:extLst>
          </p:cNvPr>
          <p:cNvCxnSpPr/>
          <p:nvPr/>
        </p:nvCxnSpPr>
        <p:spPr>
          <a:xfrm>
            <a:off x="7158312" y="1750143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ruta 161">
            <a:extLst>
              <a:ext uri="{FF2B5EF4-FFF2-40B4-BE49-F238E27FC236}">
                <a16:creationId xmlns:a16="http://schemas.microsoft.com/office/drawing/2014/main" id="{0409CEC8-DA53-4D0C-8B9A-9ED327F3AAC2}"/>
              </a:ext>
            </a:extLst>
          </p:cNvPr>
          <p:cNvSpPr txBox="1"/>
          <p:nvPr/>
        </p:nvSpPr>
        <p:spPr>
          <a:xfrm>
            <a:off x="6904602" y="2146925"/>
            <a:ext cx="643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3m</a:t>
            </a:r>
          </a:p>
        </p:txBody>
      </p:sp>
      <p:cxnSp>
        <p:nvCxnSpPr>
          <p:cNvPr id="165" name="Rak pilkoppling 164">
            <a:extLst>
              <a:ext uri="{FF2B5EF4-FFF2-40B4-BE49-F238E27FC236}">
                <a16:creationId xmlns:a16="http://schemas.microsoft.com/office/drawing/2014/main" id="{DA71CA1B-0C42-4507-9F43-D5FED32B605D}"/>
              </a:ext>
            </a:extLst>
          </p:cNvPr>
          <p:cNvCxnSpPr>
            <a:cxnSpLocks/>
          </p:cNvCxnSpPr>
          <p:nvPr/>
        </p:nvCxnSpPr>
        <p:spPr>
          <a:xfrm flipH="1">
            <a:off x="7381415" y="5486387"/>
            <a:ext cx="23876" cy="111860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Rak koppling 166">
            <a:extLst>
              <a:ext uri="{FF2B5EF4-FFF2-40B4-BE49-F238E27FC236}">
                <a16:creationId xmlns:a16="http://schemas.microsoft.com/office/drawing/2014/main" id="{286D3C59-C223-4EB1-99C0-FECF05444F71}"/>
              </a:ext>
            </a:extLst>
          </p:cNvPr>
          <p:cNvCxnSpPr/>
          <p:nvPr/>
        </p:nvCxnSpPr>
        <p:spPr>
          <a:xfrm>
            <a:off x="7277219" y="6585198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Rak koppling 167">
            <a:extLst>
              <a:ext uri="{FF2B5EF4-FFF2-40B4-BE49-F238E27FC236}">
                <a16:creationId xmlns:a16="http://schemas.microsoft.com/office/drawing/2014/main" id="{2FC42EDA-77A3-4E56-A2BB-DFE398B284F7}"/>
              </a:ext>
            </a:extLst>
          </p:cNvPr>
          <p:cNvCxnSpPr/>
          <p:nvPr/>
        </p:nvCxnSpPr>
        <p:spPr>
          <a:xfrm>
            <a:off x="7310712" y="1902543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ruta 168">
            <a:extLst>
              <a:ext uri="{FF2B5EF4-FFF2-40B4-BE49-F238E27FC236}">
                <a16:creationId xmlns:a16="http://schemas.microsoft.com/office/drawing/2014/main" id="{5BB44A50-3071-4659-AFD8-B762C041E420}"/>
              </a:ext>
            </a:extLst>
          </p:cNvPr>
          <p:cNvSpPr txBox="1"/>
          <p:nvPr/>
        </p:nvSpPr>
        <p:spPr>
          <a:xfrm>
            <a:off x="6789422" y="5689980"/>
            <a:ext cx="67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2,5m</a:t>
            </a:r>
          </a:p>
        </p:txBody>
      </p:sp>
      <p:sp>
        <p:nvSpPr>
          <p:cNvPr id="2" name="Rektangel 1">
            <a:extLst>
              <a:ext uri="{FF2B5EF4-FFF2-40B4-BE49-F238E27FC236}">
                <a16:creationId xmlns:a16="http://schemas.microsoft.com/office/drawing/2014/main" id="{1E15FF51-06E1-4F10-A0E2-52F03519FF80}"/>
              </a:ext>
            </a:extLst>
          </p:cNvPr>
          <p:cNvSpPr/>
          <p:nvPr/>
        </p:nvSpPr>
        <p:spPr>
          <a:xfrm>
            <a:off x="2549774" y="2910980"/>
            <a:ext cx="268714" cy="109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1" name="Rektangel 110">
            <a:extLst>
              <a:ext uri="{FF2B5EF4-FFF2-40B4-BE49-F238E27FC236}">
                <a16:creationId xmlns:a16="http://schemas.microsoft.com/office/drawing/2014/main" id="{A356F716-D1ED-4485-BF59-CD775C5C4E42}"/>
              </a:ext>
            </a:extLst>
          </p:cNvPr>
          <p:cNvSpPr/>
          <p:nvPr/>
        </p:nvSpPr>
        <p:spPr>
          <a:xfrm>
            <a:off x="2555208" y="3719532"/>
            <a:ext cx="268714" cy="109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3" name="Rektangel 112">
            <a:extLst>
              <a:ext uri="{FF2B5EF4-FFF2-40B4-BE49-F238E27FC236}">
                <a16:creationId xmlns:a16="http://schemas.microsoft.com/office/drawing/2014/main" id="{EB128D40-381D-4E13-8DE1-FE52FB68722C}"/>
              </a:ext>
            </a:extLst>
          </p:cNvPr>
          <p:cNvSpPr/>
          <p:nvPr/>
        </p:nvSpPr>
        <p:spPr>
          <a:xfrm>
            <a:off x="7415007" y="2870830"/>
            <a:ext cx="268714" cy="10846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1283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ruta 74">
            <a:extLst>
              <a:ext uri="{FF2B5EF4-FFF2-40B4-BE49-F238E27FC236}">
                <a16:creationId xmlns:a16="http://schemas.microsoft.com/office/drawing/2014/main" id="{F2CF03C8-83D4-4230-AF16-86B45E7E921C}"/>
              </a:ext>
            </a:extLst>
          </p:cNvPr>
          <p:cNvSpPr txBox="1"/>
          <p:nvPr/>
        </p:nvSpPr>
        <p:spPr>
          <a:xfrm>
            <a:off x="595618" y="1129486"/>
            <a:ext cx="109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Entréplan</a:t>
            </a:r>
          </a:p>
        </p:txBody>
      </p:sp>
      <p:grpSp>
        <p:nvGrpSpPr>
          <p:cNvPr id="120" name="Grupp 119">
            <a:extLst>
              <a:ext uri="{FF2B5EF4-FFF2-40B4-BE49-F238E27FC236}">
                <a16:creationId xmlns:a16="http://schemas.microsoft.com/office/drawing/2014/main" id="{C2831113-3DA6-4DEE-B7E4-F432DC94222A}"/>
              </a:ext>
            </a:extLst>
          </p:cNvPr>
          <p:cNvGrpSpPr/>
          <p:nvPr/>
        </p:nvGrpSpPr>
        <p:grpSpPr>
          <a:xfrm>
            <a:off x="2532115" y="95564"/>
            <a:ext cx="7323560" cy="6500755"/>
            <a:chOff x="3404570" y="214986"/>
            <a:chExt cx="7323560" cy="6500755"/>
          </a:xfrm>
        </p:grpSpPr>
        <p:sp>
          <p:nvSpPr>
            <p:cNvPr id="77" name="Rektangel 76">
              <a:extLst>
                <a:ext uri="{FF2B5EF4-FFF2-40B4-BE49-F238E27FC236}">
                  <a16:creationId xmlns:a16="http://schemas.microsoft.com/office/drawing/2014/main" id="{6B90087A-6AAE-46EB-AB7A-242C99F8C879}"/>
                </a:ext>
              </a:extLst>
            </p:cNvPr>
            <p:cNvSpPr/>
            <p:nvPr/>
          </p:nvSpPr>
          <p:spPr>
            <a:xfrm>
              <a:off x="3404625" y="239995"/>
              <a:ext cx="7274432" cy="2704619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grpSp>
          <p:nvGrpSpPr>
            <p:cNvPr id="76" name="Grupp 75">
              <a:extLst>
                <a:ext uri="{FF2B5EF4-FFF2-40B4-BE49-F238E27FC236}">
                  <a16:creationId xmlns:a16="http://schemas.microsoft.com/office/drawing/2014/main" id="{F8545E52-D856-4CF4-9CE4-B49BF448F989}"/>
                </a:ext>
              </a:extLst>
            </p:cNvPr>
            <p:cNvGrpSpPr/>
            <p:nvPr/>
          </p:nvGrpSpPr>
          <p:grpSpPr>
            <a:xfrm>
              <a:off x="3404570" y="810569"/>
              <a:ext cx="7301004" cy="5905172"/>
              <a:chOff x="2048328" y="-765307"/>
              <a:chExt cx="9568847" cy="7325356"/>
            </a:xfrm>
          </p:grpSpPr>
          <p:sp>
            <p:nvSpPr>
              <p:cNvPr id="5" name="Rektangel 4">
                <a:extLst>
                  <a:ext uri="{FF2B5EF4-FFF2-40B4-BE49-F238E27FC236}">
                    <a16:creationId xmlns:a16="http://schemas.microsoft.com/office/drawing/2014/main" id="{543A6A32-6804-4CE2-96F0-745073A1D8ED}"/>
                  </a:ext>
                </a:extLst>
              </p:cNvPr>
              <p:cNvSpPr/>
              <p:nvPr/>
            </p:nvSpPr>
            <p:spPr>
              <a:xfrm>
                <a:off x="8691600" y="550739"/>
                <a:ext cx="2890822" cy="419919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Vardagsrum</a:t>
                </a:r>
              </a:p>
            </p:txBody>
          </p:sp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D6945BAB-2146-4A29-912A-B4A0AC85C5FD}"/>
                  </a:ext>
                </a:extLst>
              </p:cNvPr>
              <p:cNvSpPr/>
              <p:nvPr/>
            </p:nvSpPr>
            <p:spPr>
              <a:xfrm>
                <a:off x="3487889" y="1172165"/>
                <a:ext cx="1447464" cy="171277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9" name="Rektangel 8">
                <a:extLst>
                  <a:ext uri="{FF2B5EF4-FFF2-40B4-BE49-F238E27FC236}">
                    <a16:creationId xmlns:a16="http://schemas.microsoft.com/office/drawing/2014/main" id="{02357315-9323-4FB3-A51A-1B74FD7D92B0}"/>
                  </a:ext>
                </a:extLst>
              </p:cNvPr>
              <p:cNvSpPr/>
              <p:nvPr/>
            </p:nvSpPr>
            <p:spPr>
              <a:xfrm>
                <a:off x="2048328" y="3907256"/>
                <a:ext cx="1697338" cy="126970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Sovrum</a:t>
                </a:r>
              </a:p>
            </p:txBody>
          </p:sp>
          <p:sp>
            <p:nvSpPr>
              <p:cNvPr id="10" name="Rektangel 9">
                <a:extLst>
                  <a:ext uri="{FF2B5EF4-FFF2-40B4-BE49-F238E27FC236}">
                    <a16:creationId xmlns:a16="http://schemas.microsoft.com/office/drawing/2014/main" id="{01BC7E01-7B33-446E-A89B-6B126E71EF46}"/>
                  </a:ext>
                </a:extLst>
              </p:cNvPr>
              <p:cNvSpPr/>
              <p:nvPr/>
            </p:nvSpPr>
            <p:spPr>
              <a:xfrm>
                <a:off x="2071472" y="2094998"/>
                <a:ext cx="1406947" cy="96842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Tvättstuga</a:t>
                </a:r>
              </a:p>
            </p:txBody>
          </p:sp>
          <p:sp>
            <p:nvSpPr>
              <p:cNvPr id="11" name="Rektangel 10">
                <a:extLst>
                  <a:ext uri="{FF2B5EF4-FFF2-40B4-BE49-F238E27FC236}">
                    <a16:creationId xmlns:a16="http://schemas.microsoft.com/office/drawing/2014/main" id="{734C8F77-3B8E-439B-A4A3-4C16B92CEE53}"/>
                  </a:ext>
                </a:extLst>
              </p:cNvPr>
              <p:cNvSpPr/>
              <p:nvPr/>
            </p:nvSpPr>
            <p:spPr>
              <a:xfrm>
                <a:off x="4965700" y="4464780"/>
                <a:ext cx="890352" cy="742949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Toa</a:t>
                </a:r>
              </a:p>
            </p:txBody>
          </p:sp>
          <p:sp>
            <p:nvSpPr>
              <p:cNvPr id="13" name="Rektangel 12">
                <a:extLst>
                  <a:ext uri="{FF2B5EF4-FFF2-40B4-BE49-F238E27FC236}">
                    <a16:creationId xmlns:a16="http://schemas.microsoft.com/office/drawing/2014/main" id="{4098AB00-B38D-4FD6-AAFA-718A54004D16}"/>
                  </a:ext>
                </a:extLst>
              </p:cNvPr>
              <p:cNvSpPr/>
              <p:nvPr/>
            </p:nvSpPr>
            <p:spPr>
              <a:xfrm>
                <a:off x="2064094" y="1183348"/>
                <a:ext cx="1413430" cy="89009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14" name="Rektangel 13">
                <a:extLst>
                  <a:ext uri="{FF2B5EF4-FFF2-40B4-BE49-F238E27FC236}">
                    <a16:creationId xmlns:a16="http://schemas.microsoft.com/office/drawing/2014/main" id="{12CD476C-71E1-439E-840E-D6F5C7A0BB95}"/>
                  </a:ext>
                </a:extLst>
              </p:cNvPr>
              <p:cNvSpPr/>
              <p:nvPr/>
            </p:nvSpPr>
            <p:spPr>
              <a:xfrm>
                <a:off x="2062001" y="3051360"/>
                <a:ext cx="1085771" cy="85589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15" name="Rektangel 14">
                <a:extLst>
                  <a:ext uri="{FF2B5EF4-FFF2-40B4-BE49-F238E27FC236}">
                    <a16:creationId xmlns:a16="http://schemas.microsoft.com/office/drawing/2014/main" id="{A1F56D88-D52D-4A91-9324-08457D886D6A}"/>
                  </a:ext>
                </a:extLst>
              </p:cNvPr>
              <p:cNvSpPr/>
              <p:nvPr/>
            </p:nvSpPr>
            <p:spPr>
              <a:xfrm>
                <a:off x="3640648" y="3885107"/>
                <a:ext cx="1328739" cy="1298074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Sovrum</a:t>
                </a:r>
              </a:p>
            </p:txBody>
          </p:sp>
          <p:sp>
            <p:nvSpPr>
              <p:cNvPr id="16" name="Rektangel 15">
                <a:extLst>
                  <a:ext uri="{FF2B5EF4-FFF2-40B4-BE49-F238E27FC236}">
                    <a16:creationId xmlns:a16="http://schemas.microsoft.com/office/drawing/2014/main" id="{C0565E40-337A-4D5C-820A-F654A1DD3B63}"/>
                  </a:ext>
                </a:extLst>
              </p:cNvPr>
              <p:cNvSpPr/>
              <p:nvPr/>
            </p:nvSpPr>
            <p:spPr>
              <a:xfrm>
                <a:off x="8690404" y="4083779"/>
                <a:ext cx="1494056" cy="112395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Kontor</a:t>
                </a:r>
              </a:p>
            </p:txBody>
          </p:sp>
          <p:sp>
            <p:nvSpPr>
              <p:cNvPr id="17" name="Rektangel 16">
                <a:extLst>
                  <a:ext uri="{FF2B5EF4-FFF2-40B4-BE49-F238E27FC236}">
                    <a16:creationId xmlns:a16="http://schemas.microsoft.com/office/drawing/2014/main" id="{651B6574-5718-44F9-A47A-1EA09AFBB7A9}"/>
                  </a:ext>
                </a:extLst>
              </p:cNvPr>
              <p:cNvSpPr/>
              <p:nvPr/>
            </p:nvSpPr>
            <p:spPr>
              <a:xfrm>
                <a:off x="10201353" y="4116822"/>
                <a:ext cx="1415822" cy="112395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Kontor</a:t>
                </a:r>
              </a:p>
            </p:txBody>
          </p:sp>
          <p:sp>
            <p:nvSpPr>
              <p:cNvPr id="22" name="Rektangel 21">
                <a:extLst>
                  <a:ext uri="{FF2B5EF4-FFF2-40B4-BE49-F238E27FC236}">
                    <a16:creationId xmlns:a16="http://schemas.microsoft.com/office/drawing/2014/main" id="{EE43E831-960D-464A-A8AC-22187A240488}"/>
                  </a:ext>
                </a:extLst>
              </p:cNvPr>
              <p:cNvSpPr/>
              <p:nvPr/>
            </p:nvSpPr>
            <p:spPr>
              <a:xfrm>
                <a:off x="8712584" y="4074778"/>
                <a:ext cx="1461505" cy="2476366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3" name="Rektangel 22">
                <a:extLst>
                  <a:ext uri="{FF2B5EF4-FFF2-40B4-BE49-F238E27FC236}">
                    <a16:creationId xmlns:a16="http://schemas.microsoft.com/office/drawing/2014/main" id="{A0C45CB7-2E76-4BB1-990D-2CD6B14C9390}"/>
                  </a:ext>
                </a:extLst>
              </p:cNvPr>
              <p:cNvSpPr/>
              <p:nvPr/>
            </p:nvSpPr>
            <p:spPr>
              <a:xfrm>
                <a:off x="10194625" y="4083682"/>
                <a:ext cx="1413428" cy="24763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4" name="Rektangel 23">
                <a:extLst>
                  <a:ext uri="{FF2B5EF4-FFF2-40B4-BE49-F238E27FC236}">
                    <a16:creationId xmlns:a16="http://schemas.microsoft.com/office/drawing/2014/main" id="{A5C72BEA-9B26-47CB-873F-3D5DCAEA1D18}"/>
                  </a:ext>
                </a:extLst>
              </p:cNvPr>
              <p:cNvSpPr/>
              <p:nvPr/>
            </p:nvSpPr>
            <p:spPr>
              <a:xfrm>
                <a:off x="4954735" y="3554226"/>
                <a:ext cx="901315" cy="93510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Klädkammare</a:t>
                </a:r>
              </a:p>
            </p:txBody>
          </p:sp>
          <p:sp>
            <p:nvSpPr>
              <p:cNvPr id="3" name="Rektangel 2">
                <a:extLst>
                  <a:ext uri="{FF2B5EF4-FFF2-40B4-BE49-F238E27FC236}">
                    <a16:creationId xmlns:a16="http://schemas.microsoft.com/office/drawing/2014/main" id="{3F800A93-0C14-4D3A-A585-77FD83DEA8B3}"/>
                  </a:ext>
                </a:extLst>
              </p:cNvPr>
              <p:cNvSpPr/>
              <p:nvPr/>
            </p:nvSpPr>
            <p:spPr>
              <a:xfrm>
                <a:off x="5855722" y="3300853"/>
                <a:ext cx="998388" cy="1895475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8" name="textruta 7">
                <a:extLst>
                  <a:ext uri="{FF2B5EF4-FFF2-40B4-BE49-F238E27FC236}">
                    <a16:creationId xmlns:a16="http://schemas.microsoft.com/office/drawing/2014/main" id="{7A39080E-A89B-4D75-BB23-D1D5CFF20918}"/>
                  </a:ext>
                </a:extLst>
              </p:cNvPr>
              <p:cNvSpPr txBox="1"/>
              <p:nvPr/>
            </p:nvSpPr>
            <p:spPr>
              <a:xfrm>
                <a:off x="3797811" y="1682956"/>
                <a:ext cx="1014414" cy="305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v-SE" sz="1000" dirty="0"/>
                  <a:t>Sovrum</a:t>
                </a:r>
              </a:p>
            </p:txBody>
          </p:sp>
          <p:sp>
            <p:nvSpPr>
              <p:cNvPr id="27" name="Rektangel 26">
                <a:extLst>
                  <a:ext uri="{FF2B5EF4-FFF2-40B4-BE49-F238E27FC236}">
                    <a16:creationId xmlns:a16="http://schemas.microsoft.com/office/drawing/2014/main" id="{520D04F8-8FA9-4C84-A309-E3C1B819BD93}"/>
                  </a:ext>
                </a:extLst>
              </p:cNvPr>
              <p:cNvSpPr/>
              <p:nvPr/>
            </p:nvSpPr>
            <p:spPr>
              <a:xfrm>
                <a:off x="6779542" y="4807740"/>
                <a:ext cx="1893712" cy="36933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8" name="Rektangel 27">
                <a:extLst>
                  <a:ext uri="{FF2B5EF4-FFF2-40B4-BE49-F238E27FC236}">
                    <a16:creationId xmlns:a16="http://schemas.microsoft.com/office/drawing/2014/main" id="{2D0702A1-9C3C-4C4D-9481-11658E8FE586}"/>
                  </a:ext>
                </a:extLst>
              </p:cNvPr>
              <p:cNvSpPr/>
              <p:nvPr/>
            </p:nvSpPr>
            <p:spPr>
              <a:xfrm>
                <a:off x="7399113" y="3691729"/>
                <a:ext cx="1282619" cy="391954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29" name="Ellips 28">
                <a:extLst>
                  <a:ext uri="{FF2B5EF4-FFF2-40B4-BE49-F238E27FC236}">
                    <a16:creationId xmlns:a16="http://schemas.microsoft.com/office/drawing/2014/main" id="{346CB9F1-4F8A-4EA8-B92A-287958A6B22F}"/>
                  </a:ext>
                </a:extLst>
              </p:cNvPr>
              <p:cNvSpPr/>
              <p:nvPr/>
            </p:nvSpPr>
            <p:spPr>
              <a:xfrm>
                <a:off x="7883592" y="3385921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0" name="Ellips 29">
                <a:extLst>
                  <a:ext uri="{FF2B5EF4-FFF2-40B4-BE49-F238E27FC236}">
                    <a16:creationId xmlns:a16="http://schemas.microsoft.com/office/drawing/2014/main" id="{3B0DB60E-1B74-4E84-AE45-BFB988644DF6}"/>
                  </a:ext>
                </a:extLst>
              </p:cNvPr>
              <p:cNvSpPr/>
              <p:nvPr/>
            </p:nvSpPr>
            <p:spPr>
              <a:xfrm>
                <a:off x="8314465" y="3406871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sp>
            <p:nvSpPr>
              <p:cNvPr id="31" name="Ellips 30">
                <a:extLst>
                  <a:ext uri="{FF2B5EF4-FFF2-40B4-BE49-F238E27FC236}">
                    <a16:creationId xmlns:a16="http://schemas.microsoft.com/office/drawing/2014/main" id="{723CA5FE-34FD-4F77-A70E-22212AAD7451}"/>
                  </a:ext>
                </a:extLst>
              </p:cNvPr>
              <p:cNvSpPr/>
              <p:nvPr/>
            </p:nvSpPr>
            <p:spPr>
              <a:xfrm>
                <a:off x="7441136" y="3399760"/>
                <a:ext cx="290519" cy="22622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3" name="Rektangel 32">
                <a:extLst>
                  <a:ext uri="{FF2B5EF4-FFF2-40B4-BE49-F238E27FC236}">
                    <a16:creationId xmlns:a16="http://schemas.microsoft.com/office/drawing/2014/main" id="{E14C652D-C948-4F9D-98DC-78275147AF5A}"/>
                  </a:ext>
                </a:extLst>
              </p:cNvPr>
              <p:cNvSpPr/>
              <p:nvPr/>
            </p:nvSpPr>
            <p:spPr>
              <a:xfrm>
                <a:off x="3576668" y="-765307"/>
                <a:ext cx="1976440" cy="10989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34" name="Rektangel 33">
                <a:extLst>
                  <a:ext uri="{FF2B5EF4-FFF2-40B4-BE49-F238E27FC236}">
                    <a16:creationId xmlns:a16="http://schemas.microsoft.com/office/drawing/2014/main" id="{367DB877-3918-42DB-83EC-1C39AD057F99}"/>
                  </a:ext>
                </a:extLst>
              </p:cNvPr>
              <p:cNvSpPr/>
              <p:nvPr/>
            </p:nvSpPr>
            <p:spPr>
              <a:xfrm>
                <a:off x="8765838" y="1927518"/>
                <a:ext cx="489554" cy="168620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 dirty="0"/>
              </a:p>
            </p:txBody>
          </p:sp>
          <p:cxnSp>
            <p:nvCxnSpPr>
              <p:cNvPr id="36" name="Rak koppling 35">
                <a:extLst>
                  <a:ext uri="{FF2B5EF4-FFF2-40B4-BE49-F238E27FC236}">
                    <a16:creationId xmlns:a16="http://schemas.microsoft.com/office/drawing/2014/main" id="{9B94028B-3EE8-4B80-8D8C-76C952E1122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4340802" y="2623857"/>
                <a:ext cx="293757" cy="26108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Rak koppling 37">
                <a:extLst>
                  <a:ext uri="{FF2B5EF4-FFF2-40B4-BE49-F238E27FC236}">
                    <a16:creationId xmlns:a16="http://schemas.microsoft.com/office/drawing/2014/main" id="{E6FE626A-1581-4F56-B84E-F0261758231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261925" y="1505753"/>
                <a:ext cx="200030" cy="30480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Rak koppling 38">
                <a:extLst>
                  <a:ext uri="{FF2B5EF4-FFF2-40B4-BE49-F238E27FC236}">
                    <a16:creationId xmlns:a16="http://schemas.microsoft.com/office/drawing/2014/main" id="{2A1D6AE2-E411-4DE9-A20D-944EF9A000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22908" y="3424724"/>
                <a:ext cx="220467" cy="2728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Rak koppling 44">
                <a:extLst>
                  <a:ext uri="{FF2B5EF4-FFF2-40B4-BE49-F238E27FC236}">
                    <a16:creationId xmlns:a16="http://schemas.microsoft.com/office/drawing/2014/main" id="{DF06F149-80B2-4074-8527-44B914040C8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52818" y="3917160"/>
                <a:ext cx="323850" cy="234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Rak koppling 45">
                <a:extLst>
                  <a:ext uri="{FF2B5EF4-FFF2-40B4-BE49-F238E27FC236}">
                    <a16:creationId xmlns:a16="http://schemas.microsoft.com/office/drawing/2014/main" id="{D22285E5-C039-4D2F-9C88-92AE3D4B146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475719" y="3885107"/>
                <a:ext cx="323850" cy="2345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Rektangel 55">
                <a:extLst>
                  <a:ext uri="{FF2B5EF4-FFF2-40B4-BE49-F238E27FC236}">
                    <a16:creationId xmlns:a16="http://schemas.microsoft.com/office/drawing/2014/main" id="{05BE70A9-9122-4997-9492-3DE0731101D9}"/>
                  </a:ext>
                </a:extLst>
              </p:cNvPr>
              <p:cNvSpPr/>
              <p:nvPr/>
            </p:nvSpPr>
            <p:spPr>
              <a:xfrm>
                <a:off x="6621884" y="3255133"/>
                <a:ext cx="425185" cy="138890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1000"/>
              </a:p>
            </p:txBody>
          </p:sp>
          <p:sp>
            <p:nvSpPr>
              <p:cNvPr id="57" name="textruta 56">
                <a:extLst>
                  <a:ext uri="{FF2B5EF4-FFF2-40B4-BE49-F238E27FC236}">
                    <a16:creationId xmlns:a16="http://schemas.microsoft.com/office/drawing/2014/main" id="{A3E9CFB9-2EAA-4300-9337-AA415EF8CBC5}"/>
                  </a:ext>
                </a:extLst>
              </p:cNvPr>
              <p:cNvSpPr txBox="1"/>
              <p:nvPr/>
            </p:nvSpPr>
            <p:spPr>
              <a:xfrm>
                <a:off x="7616964" y="4425197"/>
                <a:ext cx="526748" cy="272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v-SE" sz="1000" dirty="0"/>
                  <a:t>Kök</a:t>
                </a:r>
              </a:p>
            </p:txBody>
          </p:sp>
          <p:sp>
            <p:nvSpPr>
              <p:cNvPr id="64" name="Rektangel 63">
                <a:extLst>
                  <a:ext uri="{FF2B5EF4-FFF2-40B4-BE49-F238E27FC236}">
                    <a16:creationId xmlns:a16="http://schemas.microsoft.com/office/drawing/2014/main" id="{ACB0374B-28E7-4DE9-9FB3-E09A8EEF9B30}"/>
                  </a:ext>
                </a:extLst>
              </p:cNvPr>
              <p:cNvSpPr/>
              <p:nvPr/>
            </p:nvSpPr>
            <p:spPr>
              <a:xfrm>
                <a:off x="4644131" y="1898275"/>
                <a:ext cx="1014414" cy="112855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sz="1000" dirty="0"/>
                  <a:t>Badrum</a:t>
                </a:r>
              </a:p>
            </p:txBody>
          </p:sp>
        </p:grpSp>
        <p:cxnSp>
          <p:nvCxnSpPr>
            <p:cNvPr id="78" name="Rak koppling 77">
              <a:extLst>
                <a:ext uri="{FF2B5EF4-FFF2-40B4-BE49-F238E27FC236}">
                  <a16:creationId xmlns:a16="http://schemas.microsoft.com/office/drawing/2014/main" id="{C93E0288-EBBD-48B9-A646-24C7699C3E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77746" y="2119718"/>
              <a:ext cx="190798" cy="1466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koppling 78">
              <a:extLst>
                <a:ext uri="{FF2B5EF4-FFF2-40B4-BE49-F238E27FC236}">
                  <a16:creationId xmlns:a16="http://schemas.microsoft.com/office/drawing/2014/main" id="{613D55F8-690D-4D15-B796-D57B308F4D2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326565" y="2680082"/>
              <a:ext cx="303499" cy="2579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koppling 79">
              <a:extLst>
                <a:ext uri="{FF2B5EF4-FFF2-40B4-BE49-F238E27FC236}">
                  <a16:creationId xmlns:a16="http://schemas.microsoft.com/office/drawing/2014/main" id="{25101E7E-40AF-4CB5-85EA-A0ABC7E3EE9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660520" y="2680082"/>
              <a:ext cx="287308" cy="2508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koppling 81">
              <a:extLst>
                <a:ext uri="{FF2B5EF4-FFF2-40B4-BE49-F238E27FC236}">
                  <a16:creationId xmlns:a16="http://schemas.microsoft.com/office/drawing/2014/main" id="{1D2488D5-E6A4-4391-A45E-FFB040F7153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254775" y="2475840"/>
              <a:ext cx="217681" cy="1466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ktangel: rundade hörn 82">
              <a:extLst>
                <a:ext uri="{FF2B5EF4-FFF2-40B4-BE49-F238E27FC236}">
                  <a16:creationId xmlns:a16="http://schemas.microsoft.com/office/drawing/2014/main" id="{3E23E04C-B8C6-4D00-8BDA-25802761AD56}"/>
                </a:ext>
              </a:extLst>
            </p:cNvPr>
            <p:cNvSpPr/>
            <p:nvPr/>
          </p:nvSpPr>
          <p:spPr>
            <a:xfrm>
              <a:off x="3495002" y="731200"/>
              <a:ext cx="2139747" cy="105889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84" name="Rektangel: rundade hörn 83">
              <a:extLst>
                <a:ext uri="{FF2B5EF4-FFF2-40B4-BE49-F238E27FC236}">
                  <a16:creationId xmlns:a16="http://schemas.microsoft.com/office/drawing/2014/main" id="{20EFB2B7-E1E9-4C6A-A656-B9BF18F8F3CA}"/>
                </a:ext>
              </a:extLst>
            </p:cNvPr>
            <p:cNvSpPr/>
            <p:nvPr/>
          </p:nvSpPr>
          <p:spPr>
            <a:xfrm>
              <a:off x="9974255" y="392222"/>
              <a:ext cx="590551" cy="58099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 dirty="0"/>
                <a:t>Spa</a:t>
              </a:r>
            </a:p>
          </p:txBody>
        </p:sp>
        <p:cxnSp>
          <p:nvCxnSpPr>
            <p:cNvPr id="85" name="Rak koppling 84">
              <a:extLst>
                <a:ext uri="{FF2B5EF4-FFF2-40B4-BE49-F238E27FC236}">
                  <a16:creationId xmlns:a16="http://schemas.microsoft.com/office/drawing/2014/main" id="{4A16A487-4968-4D1B-AB32-435659B2955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863044" y="3613113"/>
              <a:ext cx="208748" cy="2652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koppling 87">
              <a:extLst>
                <a:ext uri="{FF2B5EF4-FFF2-40B4-BE49-F238E27FC236}">
                  <a16:creationId xmlns:a16="http://schemas.microsoft.com/office/drawing/2014/main" id="{07F7B28F-FD4E-4D3C-8516-B2E981FFF7AE}"/>
                </a:ext>
              </a:extLst>
            </p:cNvPr>
            <p:cNvCxnSpPr/>
            <p:nvPr/>
          </p:nvCxnSpPr>
          <p:spPr>
            <a:xfrm flipV="1">
              <a:off x="4932408" y="1624203"/>
              <a:ext cx="0" cy="1924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koppling 88">
              <a:extLst>
                <a:ext uri="{FF2B5EF4-FFF2-40B4-BE49-F238E27FC236}">
                  <a16:creationId xmlns:a16="http://schemas.microsoft.com/office/drawing/2014/main" id="{834F6EF2-CB33-44AF-A156-5229BEEFF7D5}"/>
                </a:ext>
              </a:extLst>
            </p:cNvPr>
            <p:cNvCxnSpPr/>
            <p:nvPr/>
          </p:nvCxnSpPr>
          <p:spPr>
            <a:xfrm flipV="1">
              <a:off x="5097582" y="1129486"/>
              <a:ext cx="0" cy="1924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ruta 94">
              <a:extLst>
                <a:ext uri="{FF2B5EF4-FFF2-40B4-BE49-F238E27FC236}">
                  <a16:creationId xmlns:a16="http://schemas.microsoft.com/office/drawing/2014/main" id="{B3C95F2D-DDAE-4B5F-ADC4-2D483A35D4F7}"/>
                </a:ext>
              </a:extLst>
            </p:cNvPr>
            <p:cNvSpPr txBox="1"/>
            <p:nvPr/>
          </p:nvSpPr>
          <p:spPr>
            <a:xfrm flipH="1">
              <a:off x="4280936" y="1249567"/>
              <a:ext cx="11435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dirty="0"/>
                <a:t>Pool</a:t>
              </a:r>
            </a:p>
          </p:txBody>
        </p:sp>
        <p:cxnSp>
          <p:nvCxnSpPr>
            <p:cNvPr id="60" name="Rak koppling 59">
              <a:extLst>
                <a:ext uri="{FF2B5EF4-FFF2-40B4-BE49-F238E27FC236}">
                  <a16:creationId xmlns:a16="http://schemas.microsoft.com/office/drawing/2014/main" id="{7E819C7D-A267-463B-A835-AA76F7D94A7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31440" y="2805494"/>
              <a:ext cx="140352" cy="14569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ktangel 34">
              <a:extLst>
                <a:ext uri="{FF2B5EF4-FFF2-40B4-BE49-F238E27FC236}">
                  <a16:creationId xmlns:a16="http://schemas.microsoft.com/office/drawing/2014/main" id="{3F0202A8-312B-4B8D-A6A7-C7FBC27AD021}"/>
                </a:ext>
              </a:extLst>
            </p:cNvPr>
            <p:cNvSpPr/>
            <p:nvPr/>
          </p:nvSpPr>
          <p:spPr>
            <a:xfrm>
              <a:off x="4130222" y="3722287"/>
              <a:ext cx="802186" cy="3360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" name="Rak pilkoppling 31">
              <a:extLst>
                <a:ext uri="{FF2B5EF4-FFF2-40B4-BE49-F238E27FC236}">
                  <a16:creationId xmlns:a16="http://schemas.microsoft.com/office/drawing/2014/main" id="{C82C06D8-CC1B-41C7-ACFF-72CC1E3C1F0C}"/>
                </a:ext>
              </a:extLst>
            </p:cNvPr>
            <p:cNvCxnSpPr/>
            <p:nvPr/>
          </p:nvCxnSpPr>
          <p:spPr>
            <a:xfrm flipH="1">
              <a:off x="4171301" y="3897016"/>
              <a:ext cx="56147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koppling 68">
              <a:extLst>
                <a:ext uri="{FF2B5EF4-FFF2-40B4-BE49-F238E27FC236}">
                  <a16:creationId xmlns:a16="http://schemas.microsoft.com/office/drawing/2014/main" id="{6E21A781-D33A-4791-8E7A-BFD470E557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68002" y="2890562"/>
              <a:ext cx="175347" cy="1897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koppling 71">
              <a:extLst>
                <a:ext uri="{FF2B5EF4-FFF2-40B4-BE49-F238E27FC236}">
                  <a16:creationId xmlns:a16="http://schemas.microsoft.com/office/drawing/2014/main" id="{1A7E3374-D21A-47EB-8926-F09524FFEE9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444451" y="3887290"/>
              <a:ext cx="178841" cy="21684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Ellips 48">
              <a:extLst>
                <a:ext uri="{FF2B5EF4-FFF2-40B4-BE49-F238E27FC236}">
                  <a16:creationId xmlns:a16="http://schemas.microsoft.com/office/drawing/2014/main" id="{92DBC8EF-EBCA-496B-9424-A6C68C6E7039}"/>
                </a:ext>
              </a:extLst>
            </p:cNvPr>
            <p:cNvSpPr/>
            <p:nvPr/>
          </p:nvSpPr>
          <p:spPr>
            <a:xfrm>
              <a:off x="10191514" y="4318829"/>
              <a:ext cx="413237" cy="3250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>
                <a:highlight>
                  <a:srgbClr val="FFFF00"/>
                </a:highlight>
              </a:endParaRPr>
            </a:p>
          </p:txBody>
        </p:sp>
        <p:sp>
          <p:nvSpPr>
            <p:cNvPr id="50" name="textruta 49">
              <a:extLst>
                <a:ext uri="{FF2B5EF4-FFF2-40B4-BE49-F238E27FC236}">
                  <a16:creationId xmlns:a16="http://schemas.microsoft.com/office/drawing/2014/main" id="{037E774D-1B5F-43CA-87AC-6B556A469DB8}"/>
                </a:ext>
              </a:extLst>
            </p:cNvPr>
            <p:cNvSpPr txBox="1"/>
            <p:nvPr/>
          </p:nvSpPr>
          <p:spPr>
            <a:xfrm>
              <a:off x="9913483" y="3889946"/>
              <a:ext cx="81464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1050" dirty="0" err="1"/>
                <a:t>Spiraltrapp</a:t>
              </a:r>
              <a:endParaRPr lang="sv-SE" sz="1050" dirty="0"/>
            </a:p>
          </p:txBody>
        </p:sp>
        <p:cxnSp>
          <p:nvCxnSpPr>
            <p:cNvPr id="52" name="Rak pilkoppling 51">
              <a:extLst>
                <a:ext uri="{FF2B5EF4-FFF2-40B4-BE49-F238E27FC236}">
                  <a16:creationId xmlns:a16="http://schemas.microsoft.com/office/drawing/2014/main" id="{B12A0D1A-B1E1-43AA-A936-52187D373DAE}"/>
                </a:ext>
              </a:extLst>
            </p:cNvPr>
            <p:cNvCxnSpPr>
              <a:cxnSpLocks/>
              <a:endCxn id="49" idx="0"/>
            </p:cNvCxnSpPr>
            <p:nvPr/>
          </p:nvCxnSpPr>
          <p:spPr>
            <a:xfrm>
              <a:off x="10398132" y="4140877"/>
              <a:ext cx="1" cy="1779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koppling 80">
              <a:extLst>
                <a:ext uri="{FF2B5EF4-FFF2-40B4-BE49-F238E27FC236}">
                  <a16:creationId xmlns:a16="http://schemas.microsoft.com/office/drawing/2014/main" id="{2E91CF64-4EB4-42DE-AD3E-B3786C16F36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597485" y="2436504"/>
              <a:ext cx="135039" cy="18596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koppling 85">
              <a:extLst>
                <a:ext uri="{FF2B5EF4-FFF2-40B4-BE49-F238E27FC236}">
                  <a16:creationId xmlns:a16="http://schemas.microsoft.com/office/drawing/2014/main" id="{024F43E4-C647-4183-942A-81EF219046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84593" y="2735804"/>
              <a:ext cx="147931" cy="1610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Rektangel: ett klippt hörn 72">
              <a:extLst>
                <a:ext uri="{FF2B5EF4-FFF2-40B4-BE49-F238E27FC236}">
                  <a16:creationId xmlns:a16="http://schemas.microsoft.com/office/drawing/2014/main" id="{45EF1AA9-B891-438D-9135-B69FC198F7F2}"/>
                </a:ext>
              </a:extLst>
            </p:cNvPr>
            <p:cNvSpPr/>
            <p:nvPr/>
          </p:nvSpPr>
          <p:spPr>
            <a:xfrm>
              <a:off x="6984464" y="5062248"/>
              <a:ext cx="488916" cy="550638"/>
            </a:xfrm>
            <a:prstGeom prst="snip1Rect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98" name="Rak koppling 97">
              <a:extLst>
                <a:ext uri="{FF2B5EF4-FFF2-40B4-BE49-F238E27FC236}">
                  <a16:creationId xmlns:a16="http://schemas.microsoft.com/office/drawing/2014/main" id="{F36D756E-9D24-4718-B8AD-0E0ABC893700}"/>
                </a:ext>
              </a:extLst>
            </p:cNvPr>
            <p:cNvCxnSpPr/>
            <p:nvPr/>
          </p:nvCxnSpPr>
          <p:spPr>
            <a:xfrm>
              <a:off x="6261266" y="276711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koppling 98">
              <a:extLst>
                <a:ext uri="{FF2B5EF4-FFF2-40B4-BE49-F238E27FC236}">
                  <a16:creationId xmlns:a16="http://schemas.microsoft.com/office/drawing/2014/main" id="{C89224EB-35DE-4AF6-A8B6-C00C807EFA7A}"/>
                </a:ext>
              </a:extLst>
            </p:cNvPr>
            <p:cNvCxnSpPr/>
            <p:nvPr/>
          </p:nvCxnSpPr>
          <p:spPr>
            <a:xfrm>
              <a:off x="8577303" y="276711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koppling 99">
              <a:extLst>
                <a:ext uri="{FF2B5EF4-FFF2-40B4-BE49-F238E27FC236}">
                  <a16:creationId xmlns:a16="http://schemas.microsoft.com/office/drawing/2014/main" id="{5FD777C0-040F-46D8-9575-3783F996C3AF}"/>
                </a:ext>
              </a:extLst>
            </p:cNvPr>
            <p:cNvCxnSpPr/>
            <p:nvPr/>
          </p:nvCxnSpPr>
          <p:spPr>
            <a:xfrm>
              <a:off x="7397425" y="266595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koppling 102">
              <a:extLst>
                <a:ext uri="{FF2B5EF4-FFF2-40B4-BE49-F238E27FC236}">
                  <a16:creationId xmlns:a16="http://schemas.microsoft.com/office/drawing/2014/main" id="{463688C9-668B-4E71-B9EA-AAFE378BB16A}"/>
                </a:ext>
              </a:extLst>
            </p:cNvPr>
            <p:cNvCxnSpPr/>
            <p:nvPr/>
          </p:nvCxnSpPr>
          <p:spPr>
            <a:xfrm>
              <a:off x="4119450" y="214986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koppling 103">
              <a:extLst>
                <a:ext uri="{FF2B5EF4-FFF2-40B4-BE49-F238E27FC236}">
                  <a16:creationId xmlns:a16="http://schemas.microsoft.com/office/drawing/2014/main" id="{5C729287-0003-4F8D-903D-0952A966702F}"/>
                </a:ext>
              </a:extLst>
            </p:cNvPr>
            <p:cNvCxnSpPr/>
            <p:nvPr/>
          </p:nvCxnSpPr>
          <p:spPr>
            <a:xfrm>
              <a:off x="5209834" y="259149"/>
              <a:ext cx="0" cy="20347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Rektangel 120">
            <a:extLst>
              <a:ext uri="{FF2B5EF4-FFF2-40B4-BE49-F238E27FC236}">
                <a16:creationId xmlns:a16="http://schemas.microsoft.com/office/drawing/2014/main" id="{E321DBA6-1482-4655-8C1D-D40ECEC3CD69}"/>
              </a:ext>
            </a:extLst>
          </p:cNvPr>
          <p:cNvSpPr/>
          <p:nvPr/>
        </p:nvSpPr>
        <p:spPr>
          <a:xfrm>
            <a:off x="5362685" y="3855168"/>
            <a:ext cx="749324" cy="288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000"/>
          </a:p>
        </p:txBody>
      </p:sp>
      <p:cxnSp>
        <p:nvCxnSpPr>
          <p:cNvPr id="130" name="Rak pilkoppling 129">
            <a:extLst>
              <a:ext uri="{FF2B5EF4-FFF2-40B4-BE49-F238E27FC236}">
                <a16:creationId xmlns:a16="http://schemas.microsoft.com/office/drawing/2014/main" id="{19A9B89A-E2F5-4C0F-B639-10D5EB54FFCD}"/>
              </a:ext>
            </a:extLst>
          </p:cNvPr>
          <p:cNvCxnSpPr/>
          <p:nvPr/>
        </p:nvCxnSpPr>
        <p:spPr>
          <a:xfrm>
            <a:off x="2172749" y="2317082"/>
            <a:ext cx="0" cy="316429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ruta 130">
            <a:extLst>
              <a:ext uri="{FF2B5EF4-FFF2-40B4-BE49-F238E27FC236}">
                <a16:creationId xmlns:a16="http://schemas.microsoft.com/office/drawing/2014/main" id="{77DDBF3E-68DE-4EF6-8D7E-4C59FD96C457}"/>
              </a:ext>
            </a:extLst>
          </p:cNvPr>
          <p:cNvSpPr txBox="1"/>
          <p:nvPr/>
        </p:nvSpPr>
        <p:spPr>
          <a:xfrm>
            <a:off x="1754261" y="3776808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9m</a:t>
            </a:r>
          </a:p>
        </p:txBody>
      </p:sp>
      <p:cxnSp>
        <p:nvCxnSpPr>
          <p:cNvPr id="133" name="Rak koppling 132">
            <a:extLst>
              <a:ext uri="{FF2B5EF4-FFF2-40B4-BE49-F238E27FC236}">
                <a16:creationId xmlns:a16="http://schemas.microsoft.com/office/drawing/2014/main" id="{0FE08804-4070-428B-B3AA-910FCF0F6AF7}"/>
              </a:ext>
            </a:extLst>
          </p:cNvPr>
          <p:cNvCxnSpPr/>
          <p:nvPr/>
        </p:nvCxnSpPr>
        <p:spPr>
          <a:xfrm>
            <a:off x="1997276" y="2262012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Rak koppling 133">
            <a:extLst>
              <a:ext uri="{FF2B5EF4-FFF2-40B4-BE49-F238E27FC236}">
                <a16:creationId xmlns:a16="http://schemas.microsoft.com/office/drawing/2014/main" id="{B7D0A484-9F52-432C-BCE9-6DE79C4BE3A2}"/>
              </a:ext>
            </a:extLst>
          </p:cNvPr>
          <p:cNvCxnSpPr/>
          <p:nvPr/>
        </p:nvCxnSpPr>
        <p:spPr>
          <a:xfrm>
            <a:off x="2007064" y="5493464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ak pilkoppling 134">
            <a:extLst>
              <a:ext uri="{FF2B5EF4-FFF2-40B4-BE49-F238E27FC236}">
                <a16:creationId xmlns:a16="http://schemas.microsoft.com/office/drawing/2014/main" id="{1E96FCF3-9879-4CC7-86B6-C4B37A7E52E5}"/>
              </a:ext>
            </a:extLst>
          </p:cNvPr>
          <p:cNvCxnSpPr>
            <a:cxnSpLocks/>
          </p:cNvCxnSpPr>
          <p:nvPr/>
        </p:nvCxnSpPr>
        <p:spPr>
          <a:xfrm>
            <a:off x="9992687" y="1697226"/>
            <a:ext cx="0" cy="451930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Rak koppling 136">
            <a:extLst>
              <a:ext uri="{FF2B5EF4-FFF2-40B4-BE49-F238E27FC236}">
                <a16:creationId xmlns:a16="http://schemas.microsoft.com/office/drawing/2014/main" id="{1240C73D-E79C-4E86-9411-BA3898174BED}"/>
              </a:ext>
            </a:extLst>
          </p:cNvPr>
          <p:cNvCxnSpPr/>
          <p:nvPr/>
        </p:nvCxnSpPr>
        <p:spPr>
          <a:xfrm>
            <a:off x="9806602" y="1697226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Rak koppling 137">
            <a:extLst>
              <a:ext uri="{FF2B5EF4-FFF2-40B4-BE49-F238E27FC236}">
                <a16:creationId xmlns:a16="http://schemas.microsoft.com/office/drawing/2014/main" id="{D71EBD9D-D6CD-48B7-821F-EF8C5E0E27DC}"/>
              </a:ext>
            </a:extLst>
          </p:cNvPr>
          <p:cNvCxnSpPr/>
          <p:nvPr/>
        </p:nvCxnSpPr>
        <p:spPr>
          <a:xfrm>
            <a:off x="9837839" y="6216527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ruta 140">
            <a:extLst>
              <a:ext uri="{FF2B5EF4-FFF2-40B4-BE49-F238E27FC236}">
                <a16:creationId xmlns:a16="http://schemas.microsoft.com/office/drawing/2014/main" id="{0C5C2D79-32CC-4BBF-87BF-1A4018F781A5}"/>
              </a:ext>
            </a:extLst>
          </p:cNvPr>
          <p:cNvSpPr txBox="1"/>
          <p:nvPr/>
        </p:nvSpPr>
        <p:spPr>
          <a:xfrm>
            <a:off x="10090835" y="3776808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13m</a:t>
            </a:r>
          </a:p>
        </p:txBody>
      </p:sp>
      <p:cxnSp>
        <p:nvCxnSpPr>
          <p:cNvPr id="143" name="Rak pilkoppling 142">
            <a:extLst>
              <a:ext uri="{FF2B5EF4-FFF2-40B4-BE49-F238E27FC236}">
                <a16:creationId xmlns:a16="http://schemas.microsoft.com/office/drawing/2014/main" id="{9DF74506-AB6D-449C-90DA-69C73B78BB61}"/>
              </a:ext>
            </a:extLst>
          </p:cNvPr>
          <p:cNvCxnSpPr>
            <a:endCxn id="77" idx="3"/>
          </p:cNvCxnSpPr>
          <p:nvPr/>
        </p:nvCxnSpPr>
        <p:spPr>
          <a:xfrm>
            <a:off x="7600001" y="1457589"/>
            <a:ext cx="2206601" cy="152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Rak koppling 144">
            <a:extLst>
              <a:ext uri="{FF2B5EF4-FFF2-40B4-BE49-F238E27FC236}">
                <a16:creationId xmlns:a16="http://schemas.microsoft.com/office/drawing/2014/main" id="{06C32158-4FF4-4E91-BFE9-0917F76FFA39}"/>
              </a:ext>
            </a:extLst>
          </p:cNvPr>
          <p:cNvCxnSpPr/>
          <p:nvPr/>
        </p:nvCxnSpPr>
        <p:spPr>
          <a:xfrm>
            <a:off x="7600001" y="1347942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Rak koppling 145">
            <a:extLst>
              <a:ext uri="{FF2B5EF4-FFF2-40B4-BE49-F238E27FC236}">
                <a16:creationId xmlns:a16="http://schemas.microsoft.com/office/drawing/2014/main" id="{AA8C6245-555F-4EE0-9276-9A7071D3D663}"/>
              </a:ext>
            </a:extLst>
          </p:cNvPr>
          <p:cNvCxnSpPr/>
          <p:nvPr/>
        </p:nvCxnSpPr>
        <p:spPr>
          <a:xfrm>
            <a:off x="9800788" y="1343039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ruta 146">
            <a:extLst>
              <a:ext uri="{FF2B5EF4-FFF2-40B4-BE49-F238E27FC236}">
                <a16:creationId xmlns:a16="http://schemas.microsoft.com/office/drawing/2014/main" id="{484E3B8A-9216-4B88-84D5-8C418372AAFB}"/>
              </a:ext>
            </a:extLst>
          </p:cNvPr>
          <p:cNvSpPr txBox="1"/>
          <p:nvPr/>
        </p:nvSpPr>
        <p:spPr>
          <a:xfrm>
            <a:off x="8339676" y="1158373"/>
            <a:ext cx="595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6m</a:t>
            </a:r>
          </a:p>
        </p:txBody>
      </p:sp>
      <p:cxnSp>
        <p:nvCxnSpPr>
          <p:cNvPr id="148" name="Rak pilkoppling 147">
            <a:extLst>
              <a:ext uri="{FF2B5EF4-FFF2-40B4-BE49-F238E27FC236}">
                <a16:creationId xmlns:a16="http://schemas.microsoft.com/office/drawing/2014/main" id="{0549312E-22ED-4F6D-A257-2E2CF5D6E014}"/>
              </a:ext>
            </a:extLst>
          </p:cNvPr>
          <p:cNvCxnSpPr>
            <a:cxnSpLocks/>
          </p:cNvCxnSpPr>
          <p:nvPr/>
        </p:nvCxnSpPr>
        <p:spPr>
          <a:xfrm>
            <a:off x="4741345" y="1931267"/>
            <a:ext cx="2845570" cy="344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Rak koppling 149">
            <a:extLst>
              <a:ext uri="{FF2B5EF4-FFF2-40B4-BE49-F238E27FC236}">
                <a16:creationId xmlns:a16="http://schemas.microsoft.com/office/drawing/2014/main" id="{1651CA5A-DDF0-4332-BA7C-D50DB2D7738A}"/>
              </a:ext>
            </a:extLst>
          </p:cNvPr>
          <p:cNvCxnSpPr/>
          <p:nvPr/>
        </p:nvCxnSpPr>
        <p:spPr>
          <a:xfrm>
            <a:off x="4742257" y="1857923"/>
            <a:ext cx="0" cy="229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ruta 151">
            <a:extLst>
              <a:ext uri="{FF2B5EF4-FFF2-40B4-BE49-F238E27FC236}">
                <a16:creationId xmlns:a16="http://schemas.microsoft.com/office/drawing/2014/main" id="{3F90EACB-EFDA-4FAE-BD6B-C4C3F62AA654}"/>
              </a:ext>
            </a:extLst>
          </p:cNvPr>
          <p:cNvSpPr txBox="1"/>
          <p:nvPr/>
        </p:nvSpPr>
        <p:spPr>
          <a:xfrm>
            <a:off x="5616179" y="1589735"/>
            <a:ext cx="626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8m</a:t>
            </a:r>
          </a:p>
        </p:txBody>
      </p:sp>
      <p:cxnSp>
        <p:nvCxnSpPr>
          <p:cNvPr id="153" name="Rak pilkoppling 152">
            <a:extLst>
              <a:ext uri="{FF2B5EF4-FFF2-40B4-BE49-F238E27FC236}">
                <a16:creationId xmlns:a16="http://schemas.microsoft.com/office/drawing/2014/main" id="{6FF8C985-1AB0-4837-834B-94D7E550C85D}"/>
              </a:ext>
            </a:extLst>
          </p:cNvPr>
          <p:cNvCxnSpPr/>
          <p:nvPr/>
        </p:nvCxnSpPr>
        <p:spPr>
          <a:xfrm>
            <a:off x="2518429" y="2062787"/>
            <a:ext cx="2206601" cy="152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ruta 153">
            <a:extLst>
              <a:ext uri="{FF2B5EF4-FFF2-40B4-BE49-F238E27FC236}">
                <a16:creationId xmlns:a16="http://schemas.microsoft.com/office/drawing/2014/main" id="{0270328D-A217-4A24-9930-DF529B82062F}"/>
              </a:ext>
            </a:extLst>
          </p:cNvPr>
          <p:cNvSpPr txBox="1"/>
          <p:nvPr/>
        </p:nvSpPr>
        <p:spPr>
          <a:xfrm>
            <a:off x="3246995" y="1756539"/>
            <a:ext cx="626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6m</a:t>
            </a:r>
          </a:p>
        </p:txBody>
      </p:sp>
      <p:cxnSp>
        <p:nvCxnSpPr>
          <p:cNvPr id="155" name="Rak pilkoppling 154">
            <a:extLst>
              <a:ext uri="{FF2B5EF4-FFF2-40B4-BE49-F238E27FC236}">
                <a16:creationId xmlns:a16="http://schemas.microsoft.com/office/drawing/2014/main" id="{80B07D45-B083-48D7-BB8E-EDF520B3BAF5}"/>
              </a:ext>
            </a:extLst>
          </p:cNvPr>
          <p:cNvCxnSpPr>
            <a:cxnSpLocks/>
          </p:cNvCxnSpPr>
          <p:nvPr/>
        </p:nvCxnSpPr>
        <p:spPr>
          <a:xfrm>
            <a:off x="5304877" y="2283638"/>
            <a:ext cx="0" cy="5278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Rak koppling 156">
            <a:extLst>
              <a:ext uri="{FF2B5EF4-FFF2-40B4-BE49-F238E27FC236}">
                <a16:creationId xmlns:a16="http://schemas.microsoft.com/office/drawing/2014/main" id="{C4169EE5-1582-48DE-864B-EFFB586CE8A7}"/>
              </a:ext>
            </a:extLst>
          </p:cNvPr>
          <p:cNvCxnSpPr/>
          <p:nvPr/>
        </p:nvCxnSpPr>
        <p:spPr>
          <a:xfrm>
            <a:off x="5129161" y="2252997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ruta 157">
            <a:extLst>
              <a:ext uri="{FF2B5EF4-FFF2-40B4-BE49-F238E27FC236}">
                <a16:creationId xmlns:a16="http://schemas.microsoft.com/office/drawing/2014/main" id="{4659EEB8-B79C-4E43-A05C-A1CCB3B466FE}"/>
              </a:ext>
            </a:extLst>
          </p:cNvPr>
          <p:cNvSpPr txBox="1"/>
          <p:nvPr/>
        </p:nvSpPr>
        <p:spPr>
          <a:xfrm>
            <a:off x="5236756" y="2343350"/>
            <a:ext cx="67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1,5m</a:t>
            </a:r>
          </a:p>
        </p:txBody>
      </p:sp>
      <p:cxnSp>
        <p:nvCxnSpPr>
          <p:cNvPr id="159" name="Rak pilkoppling 158">
            <a:extLst>
              <a:ext uri="{FF2B5EF4-FFF2-40B4-BE49-F238E27FC236}">
                <a16:creationId xmlns:a16="http://schemas.microsoft.com/office/drawing/2014/main" id="{D8D8D5CC-3954-4EC2-8AD3-970E9A5D2886}"/>
              </a:ext>
            </a:extLst>
          </p:cNvPr>
          <p:cNvCxnSpPr>
            <a:cxnSpLocks/>
          </p:cNvCxnSpPr>
          <p:nvPr/>
        </p:nvCxnSpPr>
        <p:spPr>
          <a:xfrm>
            <a:off x="7313161" y="1750143"/>
            <a:ext cx="1" cy="106134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Rak koppling 160">
            <a:extLst>
              <a:ext uri="{FF2B5EF4-FFF2-40B4-BE49-F238E27FC236}">
                <a16:creationId xmlns:a16="http://schemas.microsoft.com/office/drawing/2014/main" id="{D42B6407-B9DB-41DC-8E45-B26CE5E7EB73}"/>
              </a:ext>
            </a:extLst>
          </p:cNvPr>
          <p:cNvCxnSpPr/>
          <p:nvPr/>
        </p:nvCxnSpPr>
        <p:spPr>
          <a:xfrm>
            <a:off x="7158312" y="1750143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ruta 161">
            <a:extLst>
              <a:ext uri="{FF2B5EF4-FFF2-40B4-BE49-F238E27FC236}">
                <a16:creationId xmlns:a16="http://schemas.microsoft.com/office/drawing/2014/main" id="{0409CEC8-DA53-4D0C-8B9A-9ED327F3AAC2}"/>
              </a:ext>
            </a:extLst>
          </p:cNvPr>
          <p:cNvSpPr txBox="1"/>
          <p:nvPr/>
        </p:nvSpPr>
        <p:spPr>
          <a:xfrm>
            <a:off x="6904602" y="2146925"/>
            <a:ext cx="643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3m</a:t>
            </a:r>
          </a:p>
        </p:txBody>
      </p:sp>
      <p:cxnSp>
        <p:nvCxnSpPr>
          <p:cNvPr id="165" name="Rak pilkoppling 164">
            <a:extLst>
              <a:ext uri="{FF2B5EF4-FFF2-40B4-BE49-F238E27FC236}">
                <a16:creationId xmlns:a16="http://schemas.microsoft.com/office/drawing/2014/main" id="{DA71CA1B-0C42-4507-9F43-D5FED32B605D}"/>
              </a:ext>
            </a:extLst>
          </p:cNvPr>
          <p:cNvCxnSpPr>
            <a:cxnSpLocks/>
          </p:cNvCxnSpPr>
          <p:nvPr/>
        </p:nvCxnSpPr>
        <p:spPr>
          <a:xfrm flipH="1">
            <a:off x="7381415" y="5486387"/>
            <a:ext cx="23876" cy="111860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Rak koppling 166">
            <a:extLst>
              <a:ext uri="{FF2B5EF4-FFF2-40B4-BE49-F238E27FC236}">
                <a16:creationId xmlns:a16="http://schemas.microsoft.com/office/drawing/2014/main" id="{286D3C59-C223-4EB1-99C0-FECF05444F71}"/>
              </a:ext>
            </a:extLst>
          </p:cNvPr>
          <p:cNvCxnSpPr/>
          <p:nvPr/>
        </p:nvCxnSpPr>
        <p:spPr>
          <a:xfrm>
            <a:off x="7277219" y="6585198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Rak koppling 167">
            <a:extLst>
              <a:ext uri="{FF2B5EF4-FFF2-40B4-BE49-F238E27FC236}">
                <a16:creationId xmlns:a16="http://schemas.microsoft.com/office/drawing/2014/main" id="{2FC42EDA-77A3-4E56-A2BB-DFE398B284F7}"/>
              </a:ext>
            </a:extLst>
          </p:cNvPr>
          <p:cNvCxnSpPr/>
          <p:nvPr/>
        </p:nvCxnSpPr>
        <p:spPr>
          <a:xfrm>
            <a:off x="7310712" y="1902543"/>
            <a:ext cx="309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ruta 168">
            <a:extLst>
              <a:ext uri="{FF2B5EF4-FFF2-40B4-BE49-F238E27FC236}">
                <a16:creationId xmlns:a16="http://schemas.microsoft.com/office/drawing/2014/main" id="{5BB44A50-3071-4659-AFD8-B762C041E420}"/>
              </a:ext>
            </a:extLst>
          </p:cNvPr>
          <p:cNvSpPr txBox="1"/>
          <p:nvPr/>
        </p:nvSpPr>
        <p:spPr>
          <a:xfrm>
            <a:off x="6789422" y="5689980"/>
            <a:ext cx="679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2,5m</a:t>
            </a:r>
          </a:p>
        </p:txBody>
      </p:sp>
      <p:sp>
        <p:nvSpPr>
          <p:cNvPr id="92" name="Rektangel 91">
            <a:extLst>
              <a:ext uri="{FF2B5EF4-FFF2-40B4-BE49-F238E27FC236}">
                <a16:creationId xmlns:a16="http://schemas.microsoft.com/office/drawing/2014/main" id="{D441C223-D877-4FE0-9BC2-4FC3ED6164A1}"/>
              </a:ext>
            </a:extLst>
          </p:cNvPr>
          <p:cNvSpPr/>
          <p:nvPr/>
        </p:nvSpPr>
        <p:spPr>
          <a:xfrm>
            <a:off x="2506992" y="2265323"/>
            <a:ext cx="2204234" cy="13155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3" name="Rektangel 92">
            <a:extLst>
              <a:ext uri="{FF2B5EF4-FFF2-40B4-BE49-F238E27FC236}">
                <a16:creationId xmlns:a16="http://schemas.microsoft.com/office/drawing/2014/main" id="{F121A6B7-890B-4348-9D52-6EC84C2F34A3}"/>
              </a:ext>
            </a:extLst>
          </p:cNvPr>
          <p:cNvSpPr/>
          <p:nvPr/>
        </p:nvSpPr>
        <p:spPr>
          <a:xfrm>
            <a:off x="2556621" y="3951932"/>
            <a:ext cx="2204234" cy="15279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4" name="Rektangel 93">
            <a:extLst>
              <a:ext uri="{FF2B5EF4-FFF2-40B4-BE49-F238E27FC236}">
                <a16:creationId xmlns:a16="http://schemas.microsoft.com/office/drawing/2014/main" id="{4800424C-6AC5-43AC-B1BF-5C7D74CE7428}"/>
              </a:ext>
            </a:extLst>
          </p:cNvPr>
          <p:cNvSpPr/>
          <p:nvPr/>
        </p:nvSpPr>
        <p:spPr>
          <a:xfrm>
            <a:off x="2556621" y="3491808"/>
            <a:ext cx="708432" cy="15279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6" name="Rektangel 95">
            <a:extLst>
              <a:ext uri="{FF2B5EF4-FFF2-40B4-BE49-F238E27FC236}">
                <a16:creationId xmlns:a16="http://schemas.microsoft.com/office/drawing/2014/main" id="{EA1CDE09-508D-4DE0-87FE-5BB32F8ACD4D}"/>
              </a:ext>
            </a:extLst>
          </p:cNvPr>
          <p:cNvSpPr/>
          <p:nvPr/>
        </p:nvSpPr>
        <p:spPr>
          <a:xfrm>
            <a:off x="4755376" y="3952997"/>
            <a:ext cx="708432" cy="15279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7" name="Rektangel 96">
            <a:extLst>
              <a:ext uri="{FF2B5EF4-FFF2-40B4-BE49-F238E27FC236}">
                <a16:creationId xmlns:a16="http://schemas.microsoft.com/office/drawing/2014/main" id="{6C165866-9831-49DD-8FED-F63F5F826F04}"/>
              </a:ext>
            </a:extLst>
          </p:cNvPr>
          <p:cNvSpPr/>
          <p:nvPr/>
        </p:nvSpPr>
        <p:spPr>
          <a:xfrm>
            <a:off x="4059953" y="2845602"/>
            <a:ext cx="1402048" cy="13155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1" name="Rektangel 100">
            <a:extLst>
              <a:ext uri="{FF2B5EF4-FFF2-40B4-BE49-F238E27FC236}">
                <a16:creationId xmlns:a16="http://schemas.microsoft.com/office/drawing/2014/main" id="{4910FB0A-27A6-47D8-B855-5BAAFBCEADAE}"/>
              </a:ext>
            </a:extLst>
          </p:cNvPr>
          <p:cNvSpPr/>
          <p:nvPr/>
        </p:nvSpPr>
        <p:spPr>
          <a:xfrm>
            <a:off x="5459058" y="4551739"/>
            <a:ext cx="2149951" cy="4780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2" name="Rektangel 101">
            <a:extLst>
              <a:ext uri="{FF2B5EF4-FFF2-40B4-BE49-F238E27FC236}">
                <a16:creationId xmlns:a16="http://schemas.microsoft.com/office/drawing/2014/main" id="{BFDD5D4A-2BAC-48AD-B380-85EB1F4456A9}"/>
              </a:ext>
            </a:extLst>
          </p:cNvPr>
          <p:cNvSpPr/>
          <p:nvPr/>
        </p:nvSpPr>
        <p:spPr>
          <a:xfrm>
            <a:off x="7613833" y="4571080"/>
            <a:ext cx="2186955" cy="19962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>
                <a:solidFill>
                  <a:schemeClr val="tx1"/>
                </a:solidFill>
              </a:rPr>
              <a:t>TV-rum</a:t>
            </a:r>
            <a:endParaRPr lang="sv-SE" dirty="0">
              <a:solidFill>
                <a:schemeClr val="tx1"/>
              </a:solidFill>
            </a:endParaRPr>
          </a:p>
        </p:txBody>
      </p:sp>
      <p:sp>
        <p:nvSpPr>
          <p:cNvPr id="105" name="textruta 104">
            <a:extLst>
              <a:ext uri="{FF2B5EF4-FFF2-40B4-BE49-F238E27FC236}">
                <a16:creationId xmlns:a16="http://schemas.microsoft.com/office/drawing/2014/main" id="{04B05C0D-EF04-4CA4-AC5F-AA354E08344E}"/>
              </a:ext>
            </a:extLst>
          </p:cNvPr>
          <p:cNvSpPr txBox="1"/>
          <p:nvPr/>
        </p:nvSpPr>
        <p:spPr>
          <a:xfrm>
            <a:off x="5558222" y="2979542"/>
            <a:ext cx="550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/>
              <a:t>Räcke</a:t>
            </a:r>
          </a:p>
        </p:txBody>
      </p:sp>
      <p:cxnSp>
        <p:nvCxnSpPr>
          <p:cNvPr id="106" name="Rak koppling 105">
            <a:extLst>
              <a:ext uri="{FF2B5EF4-FFF2-40B4-BE49-F238E27FC236}">
                <a16:creationId xmlns:a16="http://schemas.microsoft.com/office/drawing/2014/main" id="{00F7F3A7-5E22-4337-8F63-B08FB4CC66A9}"/>
              </a:ext>
            </a:extLst>
          </p:cNvPr>
          <p:cNvCxnSpPr>
            <a:cxnSpLocks/>
          </p:cNvCxnSpPr>
          <p:nvPr/>
        </p:nvCxnSpPr>
        <p:spPr>
          <a:xfrm>
            <a:off x="5459058" y="2845602"/>
            <a:ext cx="0" cy="16788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Rak pilkoppling 106">
            <a:extLst>
              <a:ext uri="{FF2B5EF4-FFF2-40B4-BE49-F238E27FC236}">
                <a16:creationId xmlns:a16="http://schemas.microsoft.com/office/drawing/2014/main" id="{764CABC5-BDB2-4BC8-BFC0-DD9BB3FACF13}"/>
              </a:ext>
            </a:extLst>
          </p:cNvPr>
          <p:cNvCxnSpPr/>
          <p:nvPr/>
        </p:nvCxnSpPr>
        <p:spPr>
          <a:xfrm flipH="1">
            <a:off x="5481671" y="3195847"/>
            <a:ext cx="237109" cy="224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ak koppling 107">
            <a:extLst>
              <a:ext uri="{FF2B5EF4-FFF2-40B4-BE49-F238E27FC236}">
                <a16:creationId xmlns:a16="http://schemas.microsoft.com/office/drawing/2014/main" id="{3AB5FE18-C829-43F5-B245-4F1ABCE1A1E8}"/>
              </a:ext>
            </a:extLst>
          </p:cNvPr>
          <p:cNvCxnSpPr>
            <a:cxnSpLocks/>
          </p:cNvCxnSpPr>
          <p:nvPr/>
        </p:nvCxnSpPr>
        <p:spPr>
          <a:xfrm>
            <a:off x="5452935" y="4545923"/>
            <a:ext cx="43801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Rak koppling 108">
            <a:extLst>
              <a:ext uri="{FF2B5EF4-FFF2-40B4-BE49-F238E27FC236}">
                <a16:creationId xmlns:a16="http://schemas.microsoft.com/office/drawing/2014/main" id="{6E176F7B-12C7-42C5-BD9F-2AB0AD351F2D}"/>
              </a:ext>
            </a:extLst>
          </p:cNvPr>
          <p:cNvCxnSpPr>
            <a:cxnSpLocks/>
          </p:cNvCxnSpPr>
          <p:nvPr/>
        </p:nvCxnSpPr>
        <p:spPr>
          <a:xfrm flipV="1">
            <a:off x="5462001" y="5019802"/>
            <a:ext cx="2154923" cy="9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" name="Rak koppling 109">
            <a:extLst>
              <a:ext uri="{FF2B5EF4-FFF2-40B4-BE49-F238E27FC236}">
                <a16:creationId xmlns:a16="http://schemas.microsoft.com/office/drawing/2014/main" id="{8DD3A73F-5553-406A-AEDA-C270B062E8A9}"/>
              </a:ext>
            </a:extLst>
          </p:cNvPr>
          <p:cNvCxnSpPr>
            <a:cxnSpLocks/>
          </p:cNvCxnSpPr>
          <p:nvPr/>
        </p:nvCxnSpPr>
        <p:spPr>
          <a:xfrm flipV="1">
            <a:off x="5467407" y="5044929"/>
            <a:ext cx="7813" cy="4145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Rak koppling 111">
            <a:extLst>
              <a:ext uri="{FF2B5EF4-FFF2-40B4-BE49-F238E27FC236}">
                <a16:creationId xmlns:a16="http://schemas.microsoft.com/office/drawing/2014/main" id="{8E9FA93C-927F-4B40-9FBA-07ABD0A00C79}"/>
              </a:ext>
            </a:extLst>
          </p:cNvPr>
          <p:cNvCxnSpPr>
            <a:cxnSpLocks/>
          </p:cNvCxnSpPr>
          <p:nvPr/>
        </p:nvCxnSpPr>
        <p:spPr>
          <a:xfrm flipV="1">
            <a:off x="7590006" y="5039946"/>
            <a:ext cx="7813" cy="4145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4" name="Rektangel 113">
            <a:extLst>
              <a:ext uri="{FF2B5EF4-FFF2-40B4-BE49-F238E27FC236}">
                <a16:creationId xmlns:a16="http://schemas.microsoft.com/office/drawing/2014/main" id="{FC4ACBF0-01CC-44E4-9CCA-0CB15BB64D0C}"/>
              </a:ext>
            </a:extLst>
          </p:cNvPr>
          <p:cNvSpPr/>
          <p:nvPr/>
        </p:nvSpPr>
        <p:spPr>
          <a:xfrm>
            <a:off x="2682923" y="4003236"/>
            <a:ext cx="2446988" cy="14253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solidFill>
                  <a:schemeClr val="tx1"/>
                </a:solidFill>
              </a:rPr>
              <a:t>Allrum/Ungdomsrum</a:t>
            </a:r>
          </a:p>
        </p:txBody>
      </p:sp>
    </p:spTree>
    <p:extLst>
      <p:ext uri="{BB962C8B-B14F-4D97-AF65-F5344CB8AC3E}">
        <p14:creationId xmlns:p14="http://schemas.microsoft.com/office/powerpoint/2010/main" val="626288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BDF336DDDE8354B9296FC0691872E10" ma:contentTypeVersion="10" ma:contentTypeDescription="Skapa ett nytt dokument." ma:contentTypeScope="" ma:versionID="9190a5bf8a2fcd656683394c543ee7d1">
  <xsd:schema xmlns:xsd="http://www.w3.org/2001/XMLSchema" xmlns:xs="http://www.w3.org/2001/XMLSchema" xmlns:p="http://schemas.microsoft.com/office/2006/metadata/properties" xmlns:ns2="9d49bf0e-4f04-43b9-b432-a1de9c0e44e5" xmlns:ns3="d57c3490-0fbc-4418-bed9-83b84b41491c" targetNamespace="http://schemas.microsoft.com/office/2006/metadata/properties" ma:root="true" ma:fieldsID="bd3a9de4094a2fd68ce2d1349cbdf91c" ns2:_="" ns3:_="">
    <xsd:import namespace="9d49bf0e-4f04-43b9-b432-a1de9c0e44e5"/>
    <xsd:import namespace="d57c3490-0fbc-4418-bed9-83b84b4149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9bf0e-4f04-43b9-b432-a1de9c0e44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7c3490-0fbc-4418-bed9-83b84b4149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FAC3FCA-13B7-4289-9F5D-493065F99D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49bf0e-4f04-43b9-b432-a1de9c0e44e5"/>
    <ds:schemaRef ds:uri="d57c3490-0fbc-4418-bed9-83b84b4149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970828-F9FE-4812-9FC4-F2ACC6807A1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536B0A9-074E-4EC8-A690-C15AE3DFC9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6896</TotalTime>
  <Words>59</Words>
  <Application>Microsoft Office PowerPoint</Application>
  <PresentationFormat>Bredbild</PresentationFormat>
  <Paragraphs>57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Office-tema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Elin Bornesäter</dc:creator>
  <cp:lastModifiedBy>Elin Bornesäter</cp:lastModifiedBy>
  <cp:revision>22</cp:revision>
  <dcterms:created xsi:type="dcterms:W3CDTF">2020-08-23T19:30:21Z</dcterms:created>
  <dcterms:modified xsi:type="dcterms:W3CDTF">2020-08-31T12:49:23Z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0x010100CBDF336DDDE8354B9296FC0691872E10</vt:lpwstr>
  </property>
</Properties>
</file>