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_rels/presentation.xml.rels" ContentType="application/vnd.openxmlformats-package.relationship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s/_rels/slide1.xml.rels" ContentType="application/vnd.openxmlformats-package.relationships+xml"/>
  <Override PartName="/ppt/slides/slide1.xml" ContentType="application/vnd.openxmlformats-officedocument.presentationml.slide+xml"/>
  <Override PartName="/_rels/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</p:sldIdLst>
  <p:sldSz cx="10080625" cy="567055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CA304798-B570-4F3D-86E8-05ADE147FB55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67D7B284-4C1F-4828-960B-0EDA3BD491D8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390BD861-F1DF-4E53-9277-06FC8953B0DE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0202BD67-650C-4066-BE73-7B4F12DB6ECE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15D14BAA-E31F-4193-8378-01C4BFFFB53D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1280" cy="4386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B3F238CD-DE33-4461-A75E-88264F48D38F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26DD5808-7D61-4958-82AB-408FDE5DEA6C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3755455B-3D00-44FB-97A9-028011585336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2E83B379-8E64-4CC2-919D-3B3809663D65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0BB7D4DC-0946-48FF-9EA9-164E12217533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C9385A67-004C-4E54-BC2B-FF7448A213B1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6DA6DCB2-12E5-4C88-A1D6-0FE9812FA025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sv-SE" sz="1800" spc="-1" strike="noStrike">
                <a:solidFill>
                  <a:srgbClr val="000000"/>
                </a:solidFill>
                <a:latin typeface="Arial"/>
              </a:rPr>
              <a:t>Klicka för att redigera rubriktextens format</a:t>
            </a:r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ftr" idx="1"/>
          </p:nvPr>
        </p:nvSpPr>
        <p:spPr>
          <a:xfrm>
            <a:off x="3447360" y="5165280"/>
            <a:ext cx="3194640" cy="390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sv-SE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sv-SE" sz="1400" spc="-1" strike="noStrike">
                <a:solidFill>
                  <a:srgbClr val="000000"/>
                </a:solidFill>
                <a:latin typeface="Times New Roman"/>
              </a:rPr>
              <a:t> </a:t>
            </a:r>
            <a:endParaRPr b="0" lang="sv-SE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 idx="2"/>
          </p:nvPr>
        </p:nvSpPr>
        <p:spPr>
          <a:xfrm>
            <a:off x="7227360" y="5165280"/>
            <a:ext cx="2347920" cy="390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sv-SE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2C958869-4A14-4A30-8FBF-50C47BE0CCD8}" type="slidenum">
              <a:rPr b="0" lang="sv-SE" sz="1400" spc="-1" strike="noStrike">
                <a:solidFill>
                  <a:srgbClr val="000000"/>
                </a:solidFill>
                <a:latin typeface="Times New Roman"/>
              </a:rPr>
              <a:t>1</a:t>
            </a:fld>
            <a:endParaRPr b="0" lang="sv-SE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dt" idx="3"/>
          </p:nvPr>
        </p:nvSpPr>
        <p:spPr>
          <a:xfrm>
            <a:off x="504000" y="5165280"/>
            <a:ext cx="2347920" cy="390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sv-SE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sv-SE" sz="1400" spc="-1" strike="noStrike">
                <a:solidFill>
                  <a:srgbClr val="000000"/>
                </a:solidFill>
                <a:latin typeface="Times New Roman"/>
              </a:rPr>
              <a:t> </a:t>
            </a:r>
            <a:endParaRPr b="0" lang="sv-SE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sv-SE" sz="3200" spc="-1" strike="noStrike">
                <a:solidFill>
                  <a:srgbClr val="000000"/>
                </a:solidFill>
                <a:latin typeface="Arial"/>
              </a:rPr>
              <a:t>Klicka för att redigera dispositionstextens format</a:t>
            </a: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sv-SE" sz="2800" spc="-1" strike="noStrike">
                <a:solidFill>
                  <a:srgbClr val="000000"/>
                </a:solidFill>
                <a:latin typeface="Arial"/>
              </a:rPr>
              <a:t>Andra dispositionsnivån</a:t>
            </a:r>
            <a:endParaRPr b="0" lang="sv-SE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sv-SE" sz="2400" spc="-1" strike="noStrike">
                <a:solidFill>
                  <a:srgbClr val="000000"/>
                </a:solidFill>
                <a:latin typeface="Arial"/>
              </a:rPr>
              <a:t>Tredje dispositionsnivån</a:t>
            </a:r>
            <a:endParaRPr b="0" lang="sv-SE" sz="2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sv-SE" sz="2000" spc="-1" strike="noStrike">
                <a:solidFill>
                  <a:srgbClr val="000000"/>
                </a:solidFill>
                <a:latin typeface="Arial"/>
              </a:rPr>
              <a:t>Fjärde dispositionsnivån</a:t>
            </a:r>
            <a:endParaRPr b="0" lang="sv-SE" sz="20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sv-SE" sz="2000" spc="-1" strike="noStrike">
                <a:solidFill>
                  <a:srgbClr val="000000"/>
                </a:solidFill>
                <a:latin typeface="Arial"/>
              </a:rPr>
              <a:t>Femte dispositionsnivån</a:t>
            </a:r>
            <a:endParaRPr b="0" lang="sv-SE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sv-SE" sz="2000" spc="-1" strike="noStrike">
                <a:solidFill>
                  <a:srgbClr val="000000"/>
                </a:solidFill>
                <a:latin typeface="Arial"/>
              </a:rPr>
              <a:t>Sjätte dispositionsnivån</a:t>
            </a:r>
            <a:endParaRPr b="0" lang="sv-SE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sv-SE" sz="2000" spc="-1" strike="noStrike">
                <a:solidFill>
                  <a:srgbClr val="000000"/>
                </a:solidFill>
                <a:latin typeface="Arial"/>
              </a:rPr>
              <a:t>Sjunde dispositionsnivån</a:t>
            </a:r>
            <a:endParaRPr b="0" lang="sv-SE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"/>
          <p:cNvSpPr/>
          <p:nvPr/>
        </p:nvSpPr>
        <p:spPr>
          <a:xfrm>
            <a:off x="2880000" y="1620000"/>
            <a:ext cx="6660000" cy="2700000"/>
          </a:xfrm>
          <a:prstGeom prst="rect">
            <a:avLst/>
          </a:prstGeom>
          <a:solidFill>
            <a:srgbClr val="ffffff"/>
          </a:solidFill>
          <a:ln w="0">
            <a:solidFill>
              <a:srgbClr val="111111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" name=""/>
          <p:cNvSpPr/>
          <p:nvPr/>
        </p:nvSpPr>
        <p:spPr>
          <a:xfrm>
            <a:off x="180000" y="1620000"/>
            <a:ext cx="2700000" cy="2700000"/>
          </a:xfrm>
          <a:prstGeom prst="rect">
            <a:avLst/>
          </a:prstGeom>
          <a:solidFill>
            <a:srgbClr val="ffffff"/>
          </a:solidFill>
          <a:ln w="0">
            <a:solidFill>
              <a:srgbClr val="111111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"/>
          <p:cNvSpPr/>
          <p:nvPr/>
        </p:nvSpPr>
        <p:spPr>
          <a:xfrm>
            <a:off x="900000" y="2880000"/>
            <a:ext cx="1080000" cy="0"/>
          </a:xfrm>
          <a:prstGeom prst="line">
            <a:avLst/>
          </a:prstGeom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45000" bIns="-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" name=""/>
          <p:cNvSpPr/>
          <p:nvPr/>
        </p:nvSpPr>
        <p:spPr>
          <a:xfrm>
            <a:off x="1980000" y="2520000"/>
            <a:ext cx="900000" cy="720000"/>
          </a:xfrm>
          <a:prstGeom prst="rect">
            <a:avLst/>
          </a:prstGeom>
          <a:solidFill>
            <a:schemeClr val="accent1"/>
          </a:solidFill>
          <a:ln w="0">
            <a:solidFill>
              <a:srgbClr val="254061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"/>
          <p:cNvSpPr txBox="1"/>
          <p:nvPr/>
        </p:nvSpPr>
        <p:spPr>
          <a:xfrm>
            <a:off x="360000" y="2901960"/>
            <a:ext cx="1260000" cy="5180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r>
              <a:rPr b="0" lang="sv-SE" sz="1800" spc="-1" strike="noStrike">
                <a:solidFill>
                  <a:srgbClr val="000000"/>
                </a:solidFill>
                <a:latin typeface="Arial"/>
              </a:rPr>
              <a:t>Fiber in</a:t>
            </a:r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6" name=""/>
          <p:cNvSpPr txBox="1"/>
          <p:nvPr/>
        </p:nvSpPr>
        <p:spPr>
          <a:xfrm>
            <a:off x="1440000" y="3357720"/>
            <a:ext cx="1440000" cy="6022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r>
              <a:rPr b="0" lang="sv-SE" sz="1800" spc="-1" strike="noStrike">
                <a:solidFill>
                  <a:srgbClr val="000000"/>
                </a:solidFill>
                <a:latin typeface="Arial"/>
              </a:rPr>
              <a:t>Omvandlare</a:t>
            </a:r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7" name=""/>
          <p:cNvSpPr txBox="1"/>
          <p:nvPr/>
        </p:nvSpPr>
        <p:spPr>
          <a:xfrm>
            <a:off x="5220000" y="720000"/>
            <a:ext cx="1260000" cy="6022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r>
              <a:rPr b="0" lang="sv-SE" sz="1800" spc="-1" strike="noStrike">
                <a:solidFill>
                  <a:srgbClr val="000000"/>
                </a:solidFill>
                <a:latin typeface="Arial"/>
              </a:rPr>
              <a:t>Eget ansvar</a:t>
            </a:r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8" name=""/>
          <p:cNvSpPr/>
          <p:nvPr/>
        </p:nvSpPr>
        <p:spPr>
          <a:xfrm>
            <a:off x="2700000" y="2880000"/>
            <a:ext cx="3960000" cy="0"/>
          </a:xfrm>
          <a:prstGeom prst="line">
            <a:avLst/>
          </a:prstGeom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45000" bIns="-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" name=""/>
          <p:cNvSpPr/>
          <p:nvPr/>
        </p:nvSpPr>
        <p:spPr>
          <a:xfrm>
            <a:off x="4680000" y="2520000"/>
            <a:ext cx="900000" cy="720000"/>
          </a:xfrm>
          <a:prstGeom prst="rect">
            <a:avLst/>
          </a:prstGeom>
          <a:solidFill>
            <a:schemeClr val="accent1"/>
          </a:solidFill>
          <a:ln w="0">
            <a:solidFill>
              <a:srgbClr val="254061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0" name=""/>
          <p:cNvSpPr/>
          <p:nvPr/>
        </p:nvSpPr>
        <p:spPr>
          <a:xfrm>
            <a:off x="6660000" y="2520000"/>
            <a:ext cx="900000" cy="720000"/>
          </a:xfrm>
          <a:prstGeom prst="rect">
            <a:avLst/>
          </a:prstGeom>
          <a:solidFill>
            <a:schemeClr val="accent1"/>
          </a:solidFill>
          <a:ln w="0">
            <a:solidFill>
              <a:srgbClr val="254061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" name=""/>
          <p:cNvSpPr txBox="1"/>
          <p:nvPr/>
        </p:nvSpPr>
        <p:spPr>
          <a:xfrm>
            <a:off x="1034640" y="637920"/>
            <a:ext cx="1260000" cy="858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r>
              <a:rPr b="0" lang="sv-SE" sz="1800" spc="-1" strike="noStrike">
                <a:solidFill>
                  <a:srgbClr val="000000"/>
                </a:solidFill>
                <a:latin typeface="Arial"/>
              </a:rPr>
              <a:t>Leverans från installatör</a:t>
            </a:r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" name=""/>
          <p:cNvSpPr txBox="1"/>
          <p:nvPr/>
        </p:nvSpPr>
        <p:spPr>
          <a:xfrm>
            <a:off x="4680000" y="3357720"/>
            <a:ext cx="1440000" cy="6022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r>
              <a:rPr b="0" lang="sv-SE" sz="1800" spc="-1" strike="noStrike">
                <a:solidFill>
                  <a:srgbClr val="000000"/>
                </a:solidFill>
                <a:latin typeface="Arial"/>
              </a:rPr>
              <a:t>Router</a:t>
            </a:r>
            <a:endParaRPr b="0" lang="sv-SE" sz="1800" spc="-1" strike="noStrike">
              <a:solidFill>
                <a:srgbClr val="000000"/>
              </a:solidFill>
              <a:latin typeface="Arial"/>
            </a:endParaRPr>
          </a:p>
          <a:p>
            <a:r>
              <a:rPr b="0" lang="sv-SE" sz="1800" spc="-1" strike="noStrike">
                <a:solidFill>
                  <a:srgbClr val="000000"/>
                </a:solidFill>
                <a:latin typeface="Arial"/>
              </a:rPr>
              <a:t>(med Wifi)</a:t>
            </a:r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3" name=""/>
          <p:cNvSpPr txBox="1"/>
          <p:nvPr/>
        </p:nvSpPr>
        <p:spPr>
          <a:xfrm>
            <a:off x="6660000" y="3357720"/>
            <a:ext cx="1440000" cy="6022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r>
              <a:rPr b="0" lang="sv-SE" sz="1800" spc="-1" strike="noStrike">
                <a:solidFill>
                  <a:srgbClr val="000000"/>
                </a:solidFill>
                <a:latin typeface="Arial"/>
              </a:rPr>
              <a:t>Switch</a:t>
            </a:r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" name=""/>
          <p:cNvSpPr/>
          <p:nvPr/>
        </p:nvSpPr>
        <p:spPr>
          <a:xfrm>
            <a:off x="7560000" y="2700000"/>
            <a:ext cx="1080000" cy="0"/>
          </a:xfrm>
          <a:prstGeom prst="line">
            <a:avLst/>
          </a:prstGeom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45000" bIns="-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5" name=""/>
          <p:cNvSpPr/>
          <p:nvPr/>
        </p:nvSpPr>
        <p:spPr>
          <a:xfrm>
            <a:off x="7560000" y="3060000"/>
            <a:ext cx="1080000" cy="0"/>
          </a:xfrm>
          <a:prstGeom prst="line">
            <a:avLst/>
          </a:prstGeom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45000" bIns="-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6" name=""/>
          <p:cNvSpPr txBox="1"/>
          <p:nvPr/>
        </p:nvSpPr>
        <p:spPr>
          <a:xfrm>
            <a:off x="7920000" y="3240000"/>
            <a:ext cx="1440000" cy="6022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r>
              <a:rPr b="0" lang="sv-SE" sz="1800" spc="-1" strike="noStrike">
                <a:solidFill>
                  <a:srgbClr val="000000"/>
                </a:solidFill>
                <a:latin typeface="Arial"/>
              </a:rPr>
              <a:t>Fasta anslutningar</a:t>
            </a:r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" name=""/>
          <p:cNvSpPr/>
          <p:nvPr/>
        </p:nvSpPr>
        <p:spPr>
          <a:xfrm flipV="1">
            <a:off x="5040000" y="1980000"/>
            <a:ext cx="0" cy="540000"/>
          </a:xfrm>
          <a:prstGeom prst="line">
            <a:avLst/>
          </a:prstGeom>
          <a:ln w="38160">
            <a:solidFill>
              <a:srgbClr val="3465a4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08720" rIns="108720" tIns="63720" bIns="6372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Application>LibreOffice/7.5.5.2$Windows_X86_64 LibreOffice_project/ca8fe7424262805f223b9a2334bc7181abbcbf5e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2023-11-14T11:30:59Z</dcterms:created>
  <dc:creator/>
  <dc:description/>
  <dc:language>sv-SE</dc:language>
  <cp:lastModifiedBy/>
  <dcterms:modified xsi:type="dcterms:W3CDTF">2023-12-14T11:25:09Z</dcterms:modified>
  <cp:revision>2</cp:revision>
  <dc:subject/>
  <dc:title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