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8" r:id="rId2"/>
    <p:sldId id="259" r:id="rId3"/>
    <p:sldId id="260" r:id="rId4"/>
  </p:sldIdLst>
  <p:sldSz cx="12192000" cy="6858000"/>
  <p:notesSz cx="6858000" cy="9144000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21"/>
  </p:normalViewPr>
  <p:slideViewPr>
    <p:cSldViewPr snapToGrid="0" snapToObjects="1">
      <p:cViewPr varScale="1">
        <p:scale>
          <a:sx n="108" d="100"/>
          <a:sy n="108" d="100"/>
        </p:scale>
        <p:origin x="736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834B1129-2D12-9A4D-926E-D44C47730A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BDB7A318-4D68-6144-9442-11F175646D9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4A425467-D28F-0540-9954-D50FBF6DE3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FF181-20CD-B04B-97C4-7A1C53B43962}" type="datetimeFigureOut">
              <a:rPr lang="sv-SE" smtClean="0"/>
              <a:t>2021-03-13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0A1ECA3F-0111-274A-B15D-46874DAB7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B575BCE1-CED8-0444-8058-2CA8C4EC57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08C2E-E03B-1948-8076-DC47026F1576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0652746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73A212C2-6A12-EF49-BDE3-EDE43EA83A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10B3BBD8-9997-EC4A-95E1-1B00E2258C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72A51181-4D0C-224D-9071-635895D1B9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FF181-20CD-B04B-97C4-7A1C53B43962}" type="datetimeFigureOut">
              <a:rPr lang="sv-SE" smtClean="0"/>
              <a:t>2021-03-13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112338A9-D4C6-E545-BEF3-2678DD5331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C8F2A6DB-02D0-2E41-98EA-AEF3376979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08C2E-E03B-1948-8076-DC47026F1576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452877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F5230A9D-9872-434D-82D8-ECEB46C2C7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E1B225F1-8B94-664E-94A2-571E286A22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CFF4268B-7629-3B43-A755-24723E6E58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FF181-20CD-B04B-97C4-7A1C53B43962}" type="datetimeFigureOut">
              <a:rPr lang="sv-SE" smtClean="0"/>
              <a:t>2021-03-13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ECABE1B5-690A-C74F-A0E7-233B12CCD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F1372419-CB34-D442-9740-2FA9CDACE0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08C2E-E03B-1948-8076-DC47026F1576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6902206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95236C79-3E28-1143-9562-452183CBEC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D235EAE7-750D-974C-A49C-4BE7B5BD643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EA724761-2FDA-2E4F-83BF-B7040A567A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4320C6BE-22EA-7940-9D6E-323D4EB36D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FF181-20CD-B04B-97C4-7A1C53B43962}" type="datetimeFigureOut">
              <a:rPr lang="sv-SE" smtClean="0"/>
              <a:t>2021-03-13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CD5F5AD7-0D26-3E46-A149-15F5DADF25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8019DDF5-6FBC-FB4A-B64D-BEE1FEAB7F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08C2E-E03B-1948-8076-DC47026F1576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9977540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C6EC2909-0A60-2D43-966C-BF663090E9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1FB3BDD6-4BF7-6743-97B4-68B38B4555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BEBF3C3B-A4EE-6D46-9FC8-0EE6409F7E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text 4">
            <a:extLst>
              <a:ext uri="{FF2B5EF4-FFF2-40B4-BE49-F238E27FC236}">
                <a16:creationId xmlns:a16="http://schemas.microsoft.com/office/drawing/2014/main" id="{239FE37B-863F-1143-AD3E-F00C11AF051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>
            <a:extLst>
              <a:ext uri="{FF2B5EF4-FFF2-40B4-BE49-F238E27FC236}">
                <a16:creationId xmlns:a16="http://schemas.microsoft.com/office/drawing/2014/main" id="{CB1C5326-D4AB-A04C-8C4C-CCAB2995238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7" name="Platshållare för datum 6">
            <a:extLst>
              <a:ext uri="{FF2B5EF4-FFF2-40B4-BE49-F238E27FC236}">
                <a16:creationId xmlns:a16="http://schemas.microsoft.com/office/drawing/2014/main" id="{8030F5C0-1772-0F4D-9C12-4D30C879D4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FF181-20CD-B04B-97C4-7A1C53B43962}" type="datetimeFigureOut">
              <a:rPr lang="sv-SE" smtClean="0"/>
              <a:t>2021-03-13</a:t>
            </a:fld>
            <a:endParaRPr lang="sv-SE"/>
          </a:p>
        </p:txBody>
      </p:sp>
      <p:sp>
        <p:nvSpPr>
          <p:cNvPr id="8" name="Platshållare för sidfot 7">
            <a:extLst>
              <a:ext uri="{FF2B5EF4-FFF2-40B4-BE49-F238E27FC236}">
                <a16:creationId xmlns:a16="http://schemas.microsoft.com/office/drawing/2014/main" id="{2A4408D3-0C60-FB44-91E9-DE111B8CBD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9" name="Platshållare för bildnummer 8">
            <a:extLst>
              <a:ext uri="{FF2B5EF4-FFF2-40B4-BE49-F238E27FC236}">
                <a16:creationId xmlns:a16="http://schemas.microsoft.com/office/drawing/2014/main" id="{0F9C7EE4-6695-DB4C-ADB2-F037782697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08C2E-E03B-1948-8076-DC47026F1576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029786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5E60B43F-0639-0945-8F2E-27863E4003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datum 2">
            <a:extLst>
              <a:ext uri="{FF2B5EF4-FFF2-40B4-BE49-F238E27FC236}">
                <a16:creationId xmlns:a16="http://schemas.microsoft.com/office/drawing/2014/main" id="{986241AA-37AA-B14D-AA1F-8A2A760B3B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FF181-20CD-B04B-97C4-7A1C53B43962}" type="datetimeFigureOut">
              <a:rPr lang="sv-SE" smtClean="0"/>
              <a:t>2021-03-13</a:t>
            </a:fld>
            <a:endParaRPr lang="sv-SE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2B9E0D26-ACDD-C547-A0E1-6D1863FF15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386DA1F0-1EEA-2847-BB29-D67BD2CB13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08C2E-E03B-1948-8076-DC47026F1576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9786906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datum 1">
            <a:extLst>
              <a:ext uri="{FF2B5EF4-FFF2-40B4-BE49-F238E27FC236}">
                <a16:creationId xmlns:a16="http://schemas.microsoft.com/office/drawing/2014/main" id="{F4F27D45-0A78-C542-AF1A-A07A1301A4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FF181-20CD-B04B-97C4-7A1C53B43962}" type="datetimeFigureOut">
              <a:rPr lang="sv-SE" smtClean="0"/>
              <a:t>2021-03-13</a:t>
            </a:fld>
            <a:endParaRPr lang="sv-SE"/>
          </a:p>
        </p:txBody>
      </p:sp>
      <p:sp>
        <p:nvSpPr>
          <p:cNvPr id="3" name="Platshållare för sidfot 2">
            <a:extLst>
              <a:ext uri="{FF2B5EF4-FFF2-40B4-BE49-F238E27FC236}">
                <a16:creationId xmlns:a16="http://schemas.microsoft.com/office/drawing/2014/main" id="{99FC4190-CBC4-4343-BBEB-17428DBA9A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961CCC2D-866E-424F-A13E-58C92EEE41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08C2E-E03B-1948-8076-DC47026F1576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344795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3FA630FF-3E55-E945-84C6-1EBD63830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F0C1C602-8102-2B40-8C37-FF1942BE9B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33408242-94C8-4242-91D9-3C9B287D3F0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929DE540-17FE-5347-A0CE-8E99E832E1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FF181-20CD-B04B-97C4-7A1C53B43962}" type="datetimeFigureOut">
              <a:rPr lang="sv-SE" smtClean="0"/>
              <a:t>2021-03-13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F97515A8-1C70-E44A-8E1E-F1AA51B8A1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3A05B2FE-2C2E-A147-999A-81C358D483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08C2E-E03B-1948-8076-DC47026F1576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1937135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A7E10DDF-E0AB-9549-85D8-96030AAAB1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bild 2">
            <a:extLst>
              <a:ext uri="{FF2B5EF4-FFF2-40B4-BE49-F238E27FC236}">
                <a16:creationId xmlns:a16="http://schemas.microsoft.com/office/drawing/2014/main" id="{DD441778-EFA5-064A-A51A-8716ECD4852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v-SE"/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A3E69DFC-64C1-E84C-AB8C-9330170E72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8B8A6947-DF31-0E47-B5B2-55591F0116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FF181-20CD-B04B-97C4-7A1C53B43962}" type="datetimeFigureOut">
              <a:rPr lang="sv-SE" smtClean="0"/>
              <a:t>2021-03-13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AD12F767-2812-6E4D-8278-8C82F3BD07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58BF2ACE-0E5B-6D4D-82F6-3FBC568ED9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08C2E-E03B-1948-8076-DC47026F1576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9794884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7FB9D8CA-BF30-EA43-A361-D8CC9DD900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id="{FEB7CA1C-46D6-BE43-ACC2-3D15F93CF7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1A90C4B2-F739-FD4F-9491-5D799CA762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FF181-20CD-B04B-97C4-7A1C53B43962}" type="datetimeFigureOut">
              <a:rPr lang="sv-SE" smtClean="0"/>
              <a:t>2021-03-13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0AA062B8-5FE8-F641-A52B-ACCA3C96D0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2AEE983F-8BD9-4949-946E-F8CACB1523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08C2E-E03B-1948-8076-DC47026F1576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1404769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>
            <a:extLst>
              <a:ext uri="{FF2B5EF4-FFF2-40B4-BE49-F238E27FC236}">
                <a16:creationId xmlns:a16="http://schemas.microsoft.com/office/drawing/2014/main" id="{27171018-BC44-5247-BA6C-7B7054E2D4F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id="{325B0053-F445-FF4F-B4E8-D9CE18A7F4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A9B83E9F-3E0B-9E44-A2E2-8A45DBE95C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FF181-20CD-B04B-97C4-7A1C53B43962}" type="datetimeFigureOut">
              <a:rPr lang="sv-SE" smtClean="0"/>
              <a:t>2021-03-13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5AB5E0B8-7BAC-934B-9B88-F2F2F8FE18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2AE6D0AA-301A-4348-8802-9438E78316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08C2E-E03B-1948-8076-DC47026F1576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8560869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>
            <a:extLst>
              <a:ext uri="{FF2B5EF4-FFF2-40B4-BE49-F238E27FC236}">
                <a16:creationId xmlns:a16="http://schemas.microsoft.com/office/drawing/2014/main" id="{8D72E077-3336-FB4C-9D5B-8899E79602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E53CA2E2-50D4-5A44-A624-66BDED866B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86B20788-7EAC-4B42-BCF1-5446ABA26AC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EFF181-20CD-B04B-97C4-7A1C53B43962}" type="datetimeFigureOut">
              <a:rPr lang="sv-SE" smtClean="0"/>
              <a:t>2021-03-13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7BD4E750-71A4-9A4C-8D13-8BCC8D5AF6A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2A427E67-1694-ED4B-A312-99D067C9F1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608C2E-E03B-1948-8076-DC47026F1576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206606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latshållare för innehåll 4">
            <a:extLst>
              <a:ext uri="{FF2B5EF4-FFF2-40B4-BE49-F238E27FC236}">
                <a16:creationId xmlns:a16="http://schemas.microsoft.com/office/drawing/2014/main" id="{683B907E-6B53-564D-BDC0-3B39F9F864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598907" y="2042750"/>
            <a:ext cx="4953000" cy="3327400"/>
          </a:xfrm>
        </p:spPr>
      </p:pic>
      <p:pic>
        <p:nvPicPr>
          <p:cNvPr id="7" name="Bildobjekt 6">
            <a:extLst>
              <a:ext uri="{FF2B5EF4-FFF2-40B4-BE49-F238E27FC236}">
                <a16:creationId xmlns:a16="http://schemas.microsoft.com/office/drawing/2014/main" id="{6D5F89C2-B0B5-A742-A482-45E335265FC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3531"/>
          <a:stretch/>
        </p:blipFill>
        <p:spPr>
          <a:xfrm>
            <a:off x="190500" y="2042750"/>
            <a:ext cx="5905500" cy="3327401"/>
          </a:xfrm>
          <a:prstGeom prst="rect">
            <a:avLst/>
          </a:prstGeom>
        </p:spPr>
      </p:pic>
      <p:sp>
        <p:nvSpPr>
          <p:cNvPr id="8" name="textruta 7">
            <a:extLst>
              <a:ext uri="{FF2B5EF4-FFF2-40B4-BE49-F238E27FC236}">
                <a16:creationId xmlns:a16="http://schemas.microsoft.com/office/drawing/2014/main" id="{5BCFCE75-1109-C140-A868-754E0C7A006B}"/>
              </a:ext>
            </a:extLst>
          </p:cNvPr>
          <p:cNvSpPr txBox="1"/>
          <p:nvPr/>
        </p:nvSpPr>
        <p:spPr>
          <a:xfrm>
            <a:off x="1628775" y="923926"/>
            <a:ext cx="6174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/>
              <a:t>Alt 2</a:t>
            </a:r>
          </a:p>
        </p:txBody>
      </p:sp>
      <p:sp>
        <p:nvSpPr>
          <p:cNvPr id="9" name="textruta 8">
            <a:extLst>
              <a:ext uri="{FF2B5EF4-FFF2-40B4-BE49-F238E27FC236}">
                <a16:creationId xmlns:a16="http://schemas.microsoft.com/office/drawing/2014/main" id="{9D94BC5E-3472-7242-95F0-81EDBD8F014E}"/>
              </a:ext>
            </a:extLst>
          </p:cNvPr>
          <p:cNvSpPr txBox="1"/>
          <p:nvPr/>
        </p:nvSpPr>
        <p:spPr>
          <a:xfrm>
            <a:off x="9196387" y="923926"/>
            <a:ext cx="6174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/>
              <a:t>Alt 1</a:t>
            </a:r>
          </a:p>
        </p:txBody>
      </p:sp>
      <p:sp>
        <p:nvSpPr>
          <p:cNvPr id="10" name="textruta 9">
            <a:extLst>
              <a:ext uri="{FF2B5EF4-FFF2-40B4-BE49-F238E27FC236}">
                <a16:creationId xmlns:a16="http://schemas.microsoft.com/office/drawing/2014/main" id="{46E940E7-7FCA-6247-8326-93F4EA8CDCA9}"/>
              </a:ext>
            </a:extLst>
          </p:cNvPr>
          <p:cNvSpPr txBox="1"/>
          <p:nvPr/>
        </p:nvSpPr>
        <p:spPr>
          <a:xfrm>
            <a:off x="1738312" y="1710447"/>
            <a:ext cx="65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/>
              <a:t>altan</a:t>
            </a:r>
          </a:p>
        </p:txBody>
      </p:sp>
      <p:sp>
        <p:nvSpPr>
          <p:cNvPr id="11" name="textruta 10">
            <a:extLst>
              <a:ext uri="{FF2B5EF4-FFF2-40B4-BE49-F238E27FC236}">
                <a16:creationId xmlns:a16="http://schemas.microsoft.com/office/drawing/2014/main" id="{01B07C1D-C38C-DA43-AC16-6EE58E688F8E}"/>
              </a:ext>
            </a:extLst>
          </p:cNvPr>
          <p:cNvSpPr txBox="1"/>
          <p:nvPr/>
        </p:nvSpPr>
        <p:spPr>
          <a:xfrm>
            <a:off x="8413419" y="1739731"/>
            <a:ext cx="65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/>
              <a:t>altan</a:t>
            </a:r>
          </a:p>
        </p:txBody>
      </p:sp>
    </p:spTree>
    <p:extLst>
      <p:ext uri="{BB962C8B-B14F-4D97-AF65-F5344CB8AC3E}">
        <p14:creationId xmlns:p14="http://schemas.microsoft.com/office/powerpoint/2010/main" val="24621130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1FF2475E-C047-4943-99C0-5AD2D71686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06AB6022-40B4-EC4A-86A6-FA43FEB6D6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v-SE" dirty="0"/>
          </a:p>
        </p:txBody>
      </p:sp>
      <p:pic>
        <p:nvPicPr>
          <p:cNvPr id="9" name="Bildobjekt 8">
            <a:extLst>
              <a:ext uri="{FF2B5EF4-FFF2-40B4-BE49-F238E27FC236}">
                <a16:creationId xmlns:a16="http://schemas.microsoft.com/office/drawing/2014/main" id="{2C18A38F-760F-9741-A30E-01547A128BD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0603"/>
          <a:stretch/>
        </p:blipFill>
        <p:spPr>
          <a:xfrm>
            <a:off x="1033936" y="161160"/>
            <a:ext cx="10954667" cy="6535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28510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F88B17C3-8A5E-AF43-9C17-D12BA2AE2D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FB6B99AD-87C1-9F4A-8FDF-5AF14ED92B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v-SE"/>
          </a:p>
        </p:txBody>
      </p:sp>
      <p:pic>
        <p:nvPicPr>
          <p:cNvPr id="4" name="Bildobjekt 3">
            <a:extLst>
              <a:ext uri="{FF2B5EF4-FFF2-40B4-BE49-F238E27FC236}">
                <a16:creationId xmlns:a16="http://schemas.microsoft.com/office/drawing/2014/main" id="{CCC38D91-6B4E-DD41-945A-AF2EE6A1133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0748"/>
          <a:stretch/>
        </p:blipFill>
        <p:spPr>
          <a:xfrm>
            <a:off x="1063830" y="134849"/>
            <a:ext cx="10662833" cy="6358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3313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6</Words>
  <Application>Microsoft Macintosh PowerPoint</Application>
  <PresentationFormat>Bredbild</PresentationFormat>
  <Paragraphs>4</Paragraphs>
  <Slides>3</Slides>
  <Notes>0</Notes>
  <HiddenSlides>0</HiddenSlides>
  <MMClips>0</MMClips>
  <ScaleCrop>false</ScaleCrop>
  <HeadingPairs>
    <vt:vector size="6" baseType="variant">
      <vt:variant>
        <vt:lpstr>Använt teckensnitt</vt:lpstr>
      </vt:variant>
      <vt:variant>
        <vt:i4>3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Office-tema</vt:lpstr>
      <vt:lpstr>PowerPoint-presentation</vt:lpstr>
      <vt:lpstr>PowerPoint-presentation</vt:lpstr>
      <vt:lpstr>PowerPoint-presentation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PowerPoint-presentation</dc:title>
  <dc:creator>martin svensson</dc:creator>
  <cp:lastModifiedBy>martin svensson</cp:lastModifiedBy>
  <cp:revision>4</cp:revision>
  <dcterms:created xsi:type="dcterms:W3CDTF">2021-03-13T07:46:00Z</dcterms:created>
  <dcterms:modified xsi:type="dcterms:W3CDTF">2021-03-13T08:20:03Z</dcterms:modified>
</cp:coreProperties>
</file>