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4"/>
  </p:normalViewPr>
  <p:slideViewPr>
    <p:cSldViewPr snapToGrid="0">
      <p:cViewPr varScale="1">
        <p:scale>
          <a:sx n="104" d="100"/>
          <a:sy n="104" d="100"/>
        </p:scale>
        <p:origin x="232" y="5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312B24B-CD30-E271-8F79-48E2EE53AA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6E2A09D2-B4F6-E37B-5B5F-1EC4E73C4A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EADADDD5-99B2-291E-7E28-89C14ED44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8D50-C080-984E-92C2-713929C0F795}" type="datetimeFigureOut">
              <a:rPr lang="sv-SE" smtClean="0"/>
              <a:t>2024-09-05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D81F143-2DF9-CB8F-14FA-43F107B4A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56183796-F532-EB09-39F8-2D7832F92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A5D0B-D0B4-6E44-A48B-AC08117E0B4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6621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D56DBD1-E378-80A9-8A25-62E5A7C421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33BA0A07-462B-60B3-3210-DB1ED18D2A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884BD40E-D86E-CC30-310B-E8049551C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8D50-C080-984E-92C2-713929C0F795}" type="datetimeFigureOut">
              <a:rPr lang="sv-SE" smtClean="0"/>
              <a:t>2024-09-05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13B38EE4-D4B0-18F2-2704-7EB43DA8D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FB35A070-7415-EC21-35EC-5922B19AF1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A5D0B-D0B4-6E44-A48B-AC08117E0B4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434963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2BCC8A1-0535-F50C-AE71-4B61B7DB5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86242000-94A0-0B46-7D08-F149BAC0FD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8FCC7CEC-6A58-4771-0C4D-3844D38A8D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8D50-C080-984E-92C2-713929C0F795}" type="datetimeFigureOut">
              <a:rPr lang="sv-SE" smtClean="0"/>
              <a:t>2024-09-05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3904F561-CD79-E09A-3753-13F32497C0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345A37CB-2C0F-9A92-2594-2B506493C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A5D0B-D0B4-6E44-A48B-AC08117E0B4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9237694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FA69487-711D-469E-3DBF-7B8250466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C9EE936F-4D40-B5DB-21E9-6DE2645457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58BFD33C-7814-92A5-AF82-53C6B2EBD8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EC8DBC8C-FAA4-87E7-78D3-A1AAF58B63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8D50-C080-984E-92C2-713929C0F795}" type="datetimeFigureOut">
              <a:rPr lang="sv-SE" smtClean="0"/>
              <a:t>2024-09-05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5FFF3E30-AF91-7001-7D78-8C70261895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953BD6DB-8C34-8C17-F4B5-312D0E600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A5D0B-D0B4-6E44-A48B-AC08117E0B4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374051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E0337D1-027A-05B3-820D-23470D09B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DC199B38-D31B-1102-2C5F-D23AFADEB2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ED96A0AA-3D9F-64C8-1882-5BCDBB924E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6309FC67-0980-6B0D-816A-31F7257F00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FA7FB9C8-DC6E-0FD8-28B3-7B478BAA4D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7B928C35-056E-9E97-8A13-0D71C5991D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8D50-C080-984E-92C2-713929C0F795}" type="datetimeFigureOut">
              <a:rPr lang="sv-SE" smtClean="0"/>
              <a:t>2024-09-05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1C32E09E-A599-1062-9B08-2456165F4C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42BEF01D-D07B-0CBB-CD78-B2D53204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A5D0B-D0B4-6E44-A48B-AC08117E0B4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2226401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D12764D-2387-B91E-8618-8A84A0405D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25705E53-71C1-003F-14C0-088F61511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8D50-C080-984E-92C2-713929C0F795}" type="datetimeFigureOut">
              <a:rPr lang="sv-SE" smtClean="0"/>
              <a:t>2024-09-05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ABCFAFC4-0DEE-4CC3-ECF4-533420875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AEC3FCC6-4A7A-F351-A44A-1B9FC5813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A5D0B-D0B4-6E44-A48B-AC08117E0B4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596255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7BE81A66-A899-47A4-1B94-FCED75D9A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8D50-C080-984E-92C2-713929C0F795}" type="datetimeFigureOut">
              <a:rPr lang="sv-SE" smtClean="0"/>
              <a:t>2024-09-05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F965F7A3-A660-7E7D-6DEE-9416E44EE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9BF4FD31-D1A5-33FC-2ADB-7A9D99D65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A5D0B-D0B4-6E44-A48B-AC08117E0B4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7866166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37160F1-1219-8045-7612-BC23D2E6C2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EFC3F19C-48EC-36C7-7F8E-A9195CAA21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6DF240B7-1C0E-6DBA-049B-3A90A53C1F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BFC7F975-E0E2-E28B-AC9F-00A0E3F20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8D50-C080-984E-92C2-713929C0F795}" type="datetimeFigureOut">
              <a:rPr lang="sv-SE" smtClean="0"/>
              <a:t>2024-09-05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19472E9B-8855-DC8D-7470-3EBC668D80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60B657D1-9564-8853-CF56-945A0FD70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A5D0B-D0B4-6E44-A48B-AC08117E0B4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221299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3715706-009E-B985-8407-B2A65C0980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FC60A6A2-A085-83F3-AA58-DD2CF36FA4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47A04173-4408-D804-A3F7-C5058EB3D2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898A4CAE-C24A-3231-829E-F651390AE2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8D50-C080-984E-92C2-713929C0F795}" type="datetimeFigureOut">
              <a:rPr lang="sv-SE" smtClean="0"/>
              <a:t>2024-09-05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FD209C31-C88A-13C1-6429-62D6D75F0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70D127D0-5508-80F5-93B0-933165A1F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A5D0B-D0B4-6E44-A48B-AC08117E0B4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950854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8E18D70-69AF-68DE-B2BA-EBB8F996E7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EC9BD894-567A-2E62-931B-882D49784A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9AD84131-BF43-E5E2-43D3-793D14AF22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8D50-C080-984E-92C2-713929C0F795}" type="datetimeFigureOut">
              <a:rPr lang="sv-SE" smtClean="0"/>
              <a:t>2024-09-05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A5D68BFE-68FC-2B25-4215-EE5FDE646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C59A4B8C-83D9-C833-5063-5D7532A6BC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A5D0B-D0B4-6E44-A48B-AC08117E0B4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558297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19569F3E-A196-B0BD-52DD-20060D5493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3BF8EB3E-AA44-F18E-1C35-5A13EBF2E1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8CACD1C0-EB59-F1B8-46C4-3462C5809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8D50-C080-984E-92C2-713929C0F795}" type="datetimeFigureOut">
              <a:rPr lang="sv-SE" smtClean="0"/>
              <a:t>2024-09-05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07E875B9-E24B-3667-0856-B9CDC4708A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45EB98A1-A998-3888-B88F-396F2C573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A5D0B-D0B4-6E44-A48B-AC08117E0B4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037500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F90B737C-AE02-0A69-D639-4AE101C936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CAB1CB57-E75D-4ED9-3650-A0D7EC85A8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B092BB3D-7001-3099-4F7A-5C60BCC91A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89B8D50-C080-984E-92C2-713929C0F795}" type="datetimeFigureOut">
              <a:rPr lang="sv-SE" smtClean="0"/>
              <a:t>2024-09-05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924DBF30-5B71-F525-5616-4D89B24B64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464A609F-B8B3-5173-0414-4FB6BD2979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E2A5D0B-D0B4-6E44-A48B-AC08117E0B4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440236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med rundade hörn 3">
            <a:extLst>
              <a:ext uri="{FF2B5EF4-FFF2-40B4-BE49-F238E27FC236}">
                <a16:creationId xmlns:a16="http://schemas.microsoft.com/office/drawing/2014/main" id="{CBABC379-4474-93C0-5DF5-2889AAA1EB14}"/>
              </a:ext>
            </a:extLst>
          </p:cNvPr>
          <p:cNvSpPr/>
          <p:nvPr/>
        </p:nvSpPr>
        <p:spPr>
          <a:xfrm>
            <a:off x="264321" y="2996514"/>
            <a:ext cx="1594022" cy="8649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/>
              <a:t>PC</a:t>
            </a:r>
          </a:p>
        </p:txBody>
      </p:sp>
      <p:sp>
        <p:nvSpPr>
          <p:cNvPr id="5" name="Rektangel med rundade hörn 4">
            <a:extLst>
              <a:ext uri="{FF2B5EF4-FFF2-40B4-BE49-F238E27FC236}">
                <a16:creationId xmlns:a16="http://schemas.microsoft.com/office/drawing/2014/main" id="{F3E64EAD-9D4C-4059-7A36-F95AB5B4BEFC}"/>
              </a:ext>
            </a:extLst>
          </p:cNvPr>
          <p:cNvSpPr/>
          <p:nvPr/>
        </p:nvSpPr>
        <p:spPr>
          <a:xfrm>
            <a:off x="2424196" y="2996514"/>
            <a:ext cx="1594022" cy="8649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/>
              <a:t>Router</a:t>
            </a:r>
          </a:p>
        </p:txBody>
      </p:sp>
      <p:sp>
        <p:nvSpPr>
          <p:cNvPr id="6" name="Rektangel med rundade hörn 5">
            <a:extLst>
              <a:ext uri="{FF2B5EF4-FFF2-40B4-BE49-F238E27FC236}">
                <a16:creationId xmlns:a16="http://schemas.microsoft.com/office/drawing/2014/main" id="{C43CDBF2-6BB9-7869-EF62-C97C5991B036}"/>
              </a:ext>
            </a:extLst>
          </p:cNvPr>
          <p:cNvSpPr/>
          <p:nvPr/>
        </p:nvSpPr>
        <p:spPr>
          <a:xfrm>
            <a:off x="4584071" y="2996514"/>
            <a:ext cx="1594022" cy="8649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/>
              <a:t>Switch </a:t>
            </a:r>
            <a:r>
              <a:rPr lang="sv-SE" dirty="0" err="1"/>
              <a:t>PoE</a:t>
            </a:r>
            <a:r>
              <a:rPr lang="sv-SE" dirty="0"/>
              <a:t>+</a:t>
            </a:r>
          </a:p>
        </p:txBody>
      </p:sp>
      <p:sp>
        <p:nvSpPr>
          <p:cNvPr id="7" name="Rektangel med rundade hörn 6">
            <a:extLst>
              <a:ext uri="{FF2B5EF4-FFF2-40B4-BE49-F238E27FC236}">
                <a16:creationId xmlns:a16="http://schemas.microsoft.com/office/drawing/2014/main" id="{7DA27001-87CE-647F-5256-230F59F5AB32}"/>
              </a:ext>
            </a:extLst>
          </p:cNvPr>
          <p:cNvSpPr/>
          <p:nvPr/>
        </p:nvSpPr>
        <p:spPr>
          <a:xfrm>
            <a:off x="8465933" y="599821"/>
            <a:ext cx="1594022" cy="8649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/>
              <a:t>Kam1</a:t>
            </a:r>
          </a:p>
        </p:txBody>
      </p:sp>
      <p:sp>
        <p:nvSpPr>
          <p:cNvPr id="8" name="Rektangel med rundade hörn 7">
            <a:extLst>
              <a:ext uri="{FF2B5EF4-FFF2-40B4-BE49-F238E27FC236}">
                <a16:creationId xmlns:a16="http://schemas.microsoft.com/office/drawing/2014/main" id="{8F2D4CB0-77F9-36ED-D279-302C408AD47A}"/>
              </a:ext>
            </a:extLst>
          </p:cNvPr>
          <p:cNvSpPr/>
          <p:nvPr/>
        </p:nvSpPr>
        <p:spPr>
          <a:xfrm>
            <a:off x="8446620" y="1824280"/>
            <a:ext cx="1594022" cy="8649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/>
              <a:t>Kam2</a:t>
            </a:r>
          </a:p>
        </p:txBody>
      </p:sp>
      <p:cxnSp>
        <p:nvCxnSpPr>
          <p:cNvPr id="10" name="Rak pil 9">
            <a:extLst>
              <a:ext uri="{FF2B5EF4-FFF2-40B4-BE49-F238E27FC236}">
                <a16:creationId xmlns:a16="http://schemas.microsoft.com/office/drawing/2014/main" id="{25FF00BE-E9DA-6F6E-FECA-5073A64FBD0D}"/>
              </a:ext>
            </a:extLst>
          </p:cNvPr>
          <p:cNvCxnSpPr>
            <a:stCxn id="4" idx="3"/>
            <a:endCxn id="5" idx="1"/>
          </p:cNvCxnSpPr>
          <p:nvPr/>
        </p:nvCxnSpPr>
        <p:spPr>
          <a:xfrm>
            <a:off x="1858343" y="3429000"/>
            <a:ext cx="565853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Rak pil 11">
            <a:extLst>
              <a:ext uri="{FF2B5EF4-FFF2-40B4-BE49-F238E27FC236}">
                <a16:creationId xmlns:a16="http://schemas.microsoft.com/office/drawing/2014/main" id="{08348CDB-A836-ACBC-44E6-F1E54AD4864C}"/>
              </a:ext>
            </a:extLst>
          </p:cNvPr>
          <p:cNvCxnSpPr>
            <a:cxnSpLocks/>
            <a:stCxn id="5" idx="3"/>
            <a:endCxn id="6" idx="1"/>
          </p:cNvCxnSpPr>
          <p:nvPr/>
        </p:nvCxnSpPr>
        <p:spPr>
          <a:xfrm>
            <a:off x="4018218" y="3429000"/>
            <a:ext cx="565853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ruta 19">
            <a:extLst>
              <a:ext uri="{FF2B5EF4-FFF2-40B4-BE49-F238E27FC236}">
                <a16:creationId xmlns:a16="http://schemas.microsoft.com/office/drawing/2014/main" id="{B5B8C4F7-875E-CE62-5404-F3EFD850AF38}"/>
              </a:ext>
            </a:extLst>
          </p:cNvPr>
          <p:cNvSpPr txBox="1"/>
          <p:nvPr/>
        </p:nvSpPr>
        <p:spPr>
          <a:xfrm>
            <a:off x="264321" y="1639614"/>
            <a:ext cx="2752149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v-SE" dirty="0"/>
              <a:t>Nätverkskabel LAN-port</a:t>
            </a:r>
          </a:p>
        </p:txBody>
      </p:sp>
      <p:cxnSp>
        <p:nvCxnSpPr>
          <p:cNvPr id="22" name="Rak pil 21">
            <a:extLst>
              <a:ext uri="{FF2B5EF4-FFF2-40B4-BE49-F238E27FC236}">
                <a16:creationId xmlns:a16="http://schemas.microsoft.com/office/drawing/2014/main" id="{6FDCDF8F-0E11-374B-826F-4735EA6D1271}"/>
              </a:ext>
            </a:extLst>
          </p:cNvPr>
          <p:cNvCxnSpPr>
            <a:cxnSpLocks/>
          </p:cNvCxnSpPr>
          <p:nvPr/>
        </p:nvCxnSpPr>
        <p:spPr>
          <a:xfrm>
            <a:off x="2103845" y="2008946"/>
            <a:ext cx="8734" cy="127028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Vinklad  23">
            <a:extLst>
              <a:ext uri="{FF2B5EF4-FFF2-40B4-BE49-F238E27FC236}">
                <a16:creationId xmlns:a16="http://schemas.microsoft.com/office/drawing/2014/main" id="{58DB8C89-F3FB-0BE3-8874-F966BA7EA555}"/>
              </a:ext>
            </a:extLst>
          </p:cNvPr>
          <p:cNvCxnSpPr>
            <a:cxnSpLocks/>
            <a:stCxn id="20" idx="3"/>
          </p:cNvCxnSpPr>
          <p:nvPr/>
        </p:nvCxnSpPr>
        <p:spPr>
          <a:xfrm>
            <a:off x="3016470" y="1824280"/>
            <a:ext cx="1284674" cy="1375054"/>
          </a:xfrm>
          <a:prstGeom prst="bentConnector2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ruta 36">
            <a:extLst>
              <a:ext uri="{FF2B5EF4-FFF2-40B4-BE49-F238E27FC236}">
                <a16:creationId xmlns:a16="http://schemas.microsoft.com/office/drawing/2014/main" id="{2C49F5B0-5ABD-4B13-8282-CA22B54333B3}"/>
              </a:ext>
            </a:extLst>
          </p:cNvPr>
          <p:cNvSpPr txBox="1"/>
          <p:nvPr/>
        </p:nvSpPr>
        <p:spPr>
          <a:xfrm>
            <a:off x="2103845" y="4065373"/>
            <a:ext cx="24802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LAN bridge</a:t>
            </a:r>
          </a:p>
          <a:p>
            <a:r>
              <a:rPr lang="sv-SE" dirty="0"/>
              <a:t>DHCP dynamisk </a:t>
            </a:r>
          </a:p>
          <a:p>
            <a:r>
              <a:rPr lang="sv-SE" dirty="0" err="1"/>
              <a:t>range</a:t>
            </a:r>
            <a:r>
              <a:rPr lang="sv-SE" dirty="0"/>
              <a:t> x.x.x.50 – x.x.x.54</a:t>
            </a:r>
          </a:p>
        </p:txBody>
      </p:sp>
      <p:sp>
        <p:nvSpPr>
          <p:cNvPr id="38" name="textruta 37">
            <a:extLst>
              <a:ext uri="{FF2B5EF4-FFF2-40B4-BE49-F238E27FC236}">
                <a16:creationId xmlns:a16="http://schemas.microsoft.com/office/drawing/2014/main" id="{A943740C-9317-59D5-C180-F741A731E695}"/>
              </a:ext>
            </a:extLst>
          </p:cNvPr>
          <p:cNvSpPr txBox="1"/>
          <p:nvPr/>
        </p:nvSpPr>
        <p:spPr>
          <a:xfrm>
            <a:off x="4683211" y="4065373"/>
            <a:ext cx="13221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 err="1"/>
              <a:t>Ohanterad</a:t>
            </a:r>
            <a:endParaRPr lang="sv-SE" dirty="0"/>
          </a:p>
        </p:txBody>
      </p:sp>
      <p:cxnSp>
        <p:nvCxnSpPr>
          <p:cNvPr id="45" name="Rak pil 44">
            <a:extLst>
              <a:ext uri="{FF2B5EF4-FFF2-40B4-BE49-F238E27FC236}">
                <a16:creationId xmlns:a16="http://schemas.microsoft.com/office/drawing/2014/main" id="{B9F7BF24-B18A-9A25-CF11-0D8846982413}"/>
              </a:ext>
            </a:extLst>
          </p:cNvPr>
          <p:cNvCxnSpPr>
            <a:stCxn id="6" idx="3"/>
            <a:endCxn id="7" idx="1"/>
          </p:cNvCxnSpPr>
          <p:nvPr/>
        </p:nvCxnSpPr>
        <p:spPr>
          <a:xfrm flipV="1">
            <a:off x="6178093" y="1032307"/>
            <a:ext cx="2287840" cy="2396693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Rak pil 46">
            <a:extLst>
              <a:ext uri="{FF2B5EF4-FFF2-40B4-BE49-F238E27FC236}">
                <a16:creationId xmlns:a16="http://schemas.microsoft.com/office/drawing/2014/main" id="{19023FF7-08DD-90C9-8DE9-60B496DCD0FB}"/>
              </a:ext>
            </a:extLst>
          </p:cNvPr>
          <p:cNvCxnSpPr>
            <a:stCxn id="6" idx="3"/>
            <a:endCxn id="8" idx="1"/>
          </p:cNvCxnSpPr>
          <p:nvPr/>
        </p:nvCxnSpPr>
        <p:spPr>
          <a:xfrm flipV="1">
            <a:off x="6178093" y="2256766"/>
            <a:ext cx="2268527" cy="1172234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8" name="Rektangel med rundade hörn 47">
            <a:extLst>
              <a:ext uri="{FF2B5EF4-FFF2-40B4-BE49-F238E27FC236}">
                <a16:creationId xmlns:a16="http://schemas.microsoft.com/office/drawing/2014/main" id="{9628C58C-AD47-4095-D6BD-185EE2E0EE61}"/>
              </a:ext>
            </a:extLst>
          </p:cNvPr>
          <p:cNvSpPr/>
          <p:nvPr/>
        </p:nvSpPr>
        <p:spPr>
          <a:xfrm>
            <a:off x="8465933" y="3048739"/>
            <a:ext cx="1594022" cy="8649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/>
              <a:t>Kam3</a:t>
            </a:r>
          </a:p>
        </p:txBody>
      </p:sp>
      <p:sp>
        <p:nvSpPr>
          <p:cNvPr id="51" name="Rektangel med rundade hörn 50">
            <a:extLst>
              <a:ext uri="{FF2B5EF4-FFF2-40B4-BE49-F238E27FC236}">
                <a16:creationId xmlns:a16="http://schemas.microsoft.com/office/drawing/2014/main" id="{CD424143-3C1E-E1C1-3D43-50F7E76797DB}"/>
              </a:ext>
            </a:extLst>
          </p:cNvPr>
          <p:cNvSpPr/>
          <p:nvPr/>
        </p:nvSpPr>
        <p:spPr>
          <a:xfrm>
            <a:off x="8446620" y="4273198"/>
            <a:ext cx="1594022" cy="8649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/>
              <a:t>Kam x etc..</a:t>
            </a:r>
          </a:p>
        </p:txBody>
      </p:sp>
      <p:cxnSp>
        <p:nvCxnSpPr>
          <p:cNvPr id="53" name="Rak pil 52">
            <a:extLst>
              <a:ext uri="{FF2B5EF4-FFF2-40B4-BE49-F238E27FC236}">
                <a16:creationId xmlns:a16="http://schemas.microsoft.com/office/drawing/2014/main" id="{A145299F-84B0-5C1F-5C99-1FBDC0F18E7E}"/>
              </a:ext>
            </a:extLst>
          </p:cNvPr>
          <p:cNvCxnSpPr>
            <a:cxnSpLocks/>
            <a:stCxn id="6" idx="3"/>
            <a:endCxn id="48" idx="1"/>
          </p:cNvCxnSpPr>
          <p:nvPr/>
        </p:nvCxnSpPr>
        <p:spPr>
          <a:xfrm>
            <a:off x="6178093" y="3429000"/>
            <a:ext cx="2287840" cy="52225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Rak pil 55">
            <a:extLst>
              <a:ext uri="{FF2B5EF4-FFF2-40B4-BE49-F238E27FC236}">
                <a16:creationId xmlns:a16="http://schemas.microsoft.com/office/drawing/2014/main" id="{5152CFD8-310A-1DFF-4529-F9A4F137610F}"/>
              </a:ext>
            </a:extLst>
          </p:cNvPr>
          <p:cNvCxnSpPr>
            <a:stCxn id="6" idx="3"/>
            <a:endCxn id="51" idx="1"/>
          </p:cNvCxnSpPr>
          <p:nvPr/>
        </p:nvCxnSpPr>
        <p:spPr>
          <a:xfrm>
            <a:off x="6178093" y="3429000"/>
            <a:ext cx="2268527" cy="1276684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37772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35</Words>
  <Application>Microsoft Macintosh PowerPoint</Application>
  <PresentationFormat>Bredbild</PresentationFormat>
  <Paragraphs>12</Paragraphs>
  <Slides>1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Office-tema</vt:lpstr>
      <vt:lpstr>PowerPoint-presentation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Jimmy Kjellstrand</dc:creator>
  <cp:lastModifiedBy>Jimmy Kjellstrand</cp:lastModifiedBy>
  <cp:revision>1</cp:revision>
  <dcterms:created xsi:type="dcterms:W3CDTF">2024-09-05T18:06:46Z</dcterms:created>
  <dcterms:modified xsi:type="dcterms:W3CDTF">2024-09-05T18:27:33Z</dcterms:modified>
</cp:coreProperties>
</file>