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89B65A-295F-47A3-A1FF-BF23920A9173}" v="13" dt="2023-05-05T20:03:00.4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89" autoAdjust="0"/>
    <p:restoredTop sz="96442" autoAdjust="0"/>
  </p:normalViewPr>
  <p:slideViewPr>
    <p:cSldViewPr snapToGrid="0">
      <p:cViewPr varScale="1">
        <p:scale>
          <a:sx n="93" d="100"/>
          <a:sy n="93" d="100"/>
        </p:scale>
        <p:origin x="252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yam Tarighi" userId="ecc9f66f-7b80-4a5b-81cc-932dc43974d1" providerId="ADAL" clId="{1389B65A-295F-47A3-A1FF-BF23920A9173}"/>
    <pc:docChg chg="undo custSel delSld modSld">
      <pc:chgData name="Maryam Tarighi" userId="ecc9f66f-7b80-4a5b-81cc-932dc43974d1" providerId="ADAL" clId="{1389B65A-295F-47A3-A1FF-BF23920A9173}" dt="2023-05-05T20:03:06.710" v="77" actId="1076"/>
      <pc:docMkLst>
        <pc:docMk/>
      </pc:docMkLst>
      <pc:sldChg chg="del">
        <pc:chgData name="Maryam Tarighi" userId="ecc9f66f-7b80-4a5b-81cc-932dc43974d1" providerId="ADAL" clId="{1389B65A-295F-47A3-A1FF-BF23920A9173}" dt="2023-05-05T20:00:39.624" v="0" actId="47"/>
        <pc:sldMkLst>
          <pc:docMk/>
          <pc:sldMk cId="1596272062" sldId="256"/>
        </pc:sldMkLst>
      </pc:sldChg>
      <pc:sldChg chg="del">
        <pc:chgData name="Maryam Tarighi" userId="ecc9f66f-7b80-4a5b-81cc-932dc43974d1" providerId="ADAL" clId="{1389B65A-295F-47A3-A1FF-BF23920A9173}" dt="2023-05-05T20:00:40.147" v="1" actId="47"/>
        <pc:sldMkLst>
          <pc:docMk/>
          <pc:sldMk cId="623386230" sldId="257"/>
        </pc:sldMkLst>
      </pc:sldChg>
      <pc:sldChg chg="addSp delSp modSp mod">
        <pc:chgData name="Maryam Tarighi" userId="ecc9f66f-7b80-4a5b-81cc-932dc43974d1" providerId="ADAL" clId="{1389B65A-295F-47A3-A1FF-BF23920A9173}" dt="2023-05-05T20:03:06.710" v="77" actId="1076"/>
        <pc:sldMkLst>
          <pc:docMk/>
          <pc:sldMk cId="3936168658" sldId="258"/>
        </pc:sldMkLst>
        <pc:spChg chg="del mod">
          <ac:chgData name="Maryam Tarighi" userId="ecc9f66f-7b80-4a5b-81cc-932dc43974d1" providerId="ADAL" clId="{1389B65A-295F-47A3-A1FF-BF23920A9173}" dt="2023-05-05T20:01:50.463" v="37" actId="478"/>
          <ac:spMkLst>
            <pc:docMk/>
            <pc:sldMk cId="3936168658" sldId="258"/>
            <ac:spMk id="2" creationId="{E17C8545-F9E5-A047-0C2C-361E46449985}"/>
          </ac:spMkLst>
        </pc:spChg>
        <pc:spChg chg="del mod">
          <ac:chgData name="Maryam Tarighi" userId="ecc9f66f-7b80-4a5b-81cc-932dc43974d1" providerId="ADAL" clId="{1389B65A-295F-47A3-A1FF-BF23920A9173}" dt="2023-05-05T20:01:50.463" v="37" actId="478"/>
          <ac:spMkLst>
            <pc:docMk/>
            <pc:sldMk cId="3936168658" sldId="258"/>
            <ac:spMk id="3" creationId="{8E640B8F-8E07-3137-1332-C212C89EAE35}"/>
          </ac:spMkLst>
        </pc:spChg>
        <pc:spChg chg="mod">
          <ac:chgData name="Maryam Tarighi" userId="ecc9f66f-7b80-4a5b-81cc-932dc43974d1" providerId="ADAL" clId="{1389B65A-295F-47A3-A1FF-BF23920A9173}" dt="2023-05-05T20:02:08.570" v="43" actId="1076"/>
          <ac:spMkLst>
            <pc:docMk/>
            <pc:sldMk cId="3936168658" sldId="258"/>
            <ac:spMk id="4" creationId="{C3F6C5F9-2C70-A696-C50E-C9068BABF551}"/>
          </ac:spMkLst>
        </pc:spChg>
        <pc:spChg chg="mod">
          <ac:chgData name="Maryam Tarighi" userId="ecc9f66f-7b80-4a5b-81cc-932dc43974d1" providerId="ADAL" clId="{1389B65A-295F-47A3-A1FF-BF23920A9173}" dt="2023-05-05T20:02:08.570" v="43" actId="1076"/>
          <ac:spMkLst>
            <pc:docMk/>
            <pc:sldMk cId="3936168658" sldId="258"/>
            <ac:spMk id="5" creationId="{9394BF52-64D5-8456-7226-E14DA7978834}"/>
          </ac:spMkLst>
        </pc:spChg>
        <pc:spChg chg="add mod">
          <ac:chgData name="Maryam Tarighi" userId="ecc9f66f-7b80-4a5b-81cc-932dc43974d1" providerId="ADAL" clId="{1389B65A-295F-47A3-A1FF-BF23920A9173}" dt="2023-05-05T20:02:08.570" v="43" actId="1076"/>
          <ac:spMkLst>
            <pc:docMk/>
            <pc:sldMk cId="3936168658" sldId="258"/>
            <ac:spMk id="6" creationId="{D7509A47-9AF5-8743-D0D1-F81C1234DBD8}"/>
          </ac:spMkLst>
        </pc:spChg>
        <pc:spChg chg="add mod">
          <ac:chgData name="Maryam Tarighi" userId="ecc9f66f-7b80-4a5b-81cc-932dc43974d1" providerId="ADAL" clId="{1389B65A-295F-47A3-A1FF-BF23920A9173}" dt="2023-05-05T20:02:08.570" v="43" actId="1076"/>
          <ac:spMkLst>
            <pc:docMk/>
            <pc:sldMk cId="3936168658" sldId="258"/>
            <ac:spMk id="7" creationId="{8A642B29-B5F2-2708-290F-A4AB4F107CAB}"/>
          </ac:spMkLst>
        </pc:spChg>
        <pc:spChg chg="add mod">
          <ac:chgData name="Maryam Tarighi" userId="ecc9f66f-7b80-4a5b-81cc-932dc43974d1" providerId="ADAL" clId="{1389B65A-295F-47A3-A1FF-BF23920A9173}" dt="2023-05-05T20:02:08.570" v="43" actId="1076"/>
          <ac:spMkLst>
            <pc:docMk/>
            <pc:sldMk cId="3936168658" sldId="258"/>
            <ac:spMk id="8" creationId="{4CEE44C3-B97D-1863-F4A2-344E4EF13271}"/>
          </ac:spMkLst>
        </pc:spChg>
        <pc:spChg chg="add mod">
          <ac:chgData name="Maryam Tarighi" userId="ecc9f66f-7b80-4a5b-81cc-932dc43974d1" providerId="ADAL" clId="{1389B65A-295F-47A3-A1FF-BF23920A9173}" dt="2023-05-05T20:02:08.570" v="43" actId="1076"/>
          <ac:spMkLst>
            <pc:docMk/>
            <pc:sldMk cId="3936168658" sldId="258"/>
            <ac:spMk id="9" creationId="{DDF801A6-D829-86B6-A6E0-0CD943BDF7AA}"/>
          </ac:spMkLst>
        </pc:spChg>
        <pc:spChg chg="add mod">
          <ac:chgData name="Maryam Tarighi" userId="ecc9f66f-7b80-4a5b-81cc-932dc43974d1" providerId="ADAL" clId="{1389B65A-295F-47A3-A1FF-BF23920A9173}" dt="2023-05-05T20:03:06.710" v="77" actId="1076"/>
          <ac:spMkLst>
            <pc:docMk/>
            <pc:sldMk cId="3936168658" sldId="258"/>
            <ac:spMk id="10" creationId="{04C7B896-44E0-8B97-991F-4B967B20EE48}"/>
          </ac:spMkLst>
        </pc:spChg>
        <pc:spChg chg="add mod">
          <ac:chgData name="Maryam Tarighi" userId="ecc9f66f-7b80-4a5b-81cc-932dc43974d1" providerId="ADAL" clId="{1389B65A-295F-47A3-A1FF-BF23920A9173}" dt="2023-05-05T20:02:28.124" v="54" actId="1076"/>
          <ac:spMkLst>
            <pc:docMk/>
            <pc:sldMk cId="3936168658" sldId="258"/>
            <ac:spMk id="11" creationId="{248D941C-B815-E0A4-6254-AAA5E7F7B00A}"/>
          </ac:spMkLst>
        </pc:spChg>
        <pc:spChg chg="mod">
          <ac:chgData name="Maryam Tarighi" userId="ecc9f66f-7b80-4a5b-81cc-932dc43974d1" providerId="ADAL" clId="{1389B65A-295F-47A3-A1FF-BF23920A9173}" dt="2023-05-05T20:02:08.570" v="43" actId="1076"/>
          <ac:spMkLst>
            <pc:docMk/>
            <pc:sldMk cId="3936168658" sldId="258"/>
            <ac:spMk id="12" creationId="{4FFABBF0-F3CE-9512-6107-6EECFB228420}"/>
          </ac:spMkLst>
        </pc:spChg>
        <pc:spChg chg="mod">
          <ac:chgData name="Maryam Tarighi" userId="ecc9f66f-7b80-4a5b-81cc-932dc43974d1" providerId="ADAL" clId="{1389B65A-295F-47A3-A1FF-BF23920A9173}" dt="2023-05-05T20:02:08.570" v="43" actId="1076"/>
          <ac:spMkLst>
            <pc:docMk/>
            <pc:sldMk cId="3936168658" sldId="258"/>
            <ac:spMk id="13" creationId="{5603BB39-028A-E6C9-A12B-F29DA8616C7E}"/>
          </ac:spMkLst>
        </pc:spChg>
        <pc:spChg chg="mod">
          <ac:chgData name="Maryam Tarighi" userId="ecc9f66f-7b80-4a5b-81cc-932dc43974d1" providerId="ADAL" clId="{1389B65A-295F-47A3-A1FF-BF23920A9173}" dt="2023-05-05T20:02:08.570" v="43" actId="1076"/>
          <ac:spMkLst>
            <pc:docMk/>
            <pc:sldMk cId="3936168658" sldId="258"/>
            <ac:spMk id="14" creationId="{F4DF8C71-5573-2687-BFB5-E8A1A921A0FA}"/>
          </ac:spMkLst>
        </pc:spChg>
        <pc:spChg chg="mod">
          <ac:chgData name="Maryam Tarighi" userId="ecc9f66f-7b80-4a5b-81cc-932dc43974d1" providerId="ADAL" clId="{1389B65A-295F-47A3-A1FF-BF23920A9173}" dt="2023-05-05T20:02:08.570" v="43" actId="1076"/>
          <ac:spMkLst>
            <pc:docMk/>
            <pc:sldMk cId="3936168658" sldId="258"/>
            <ac:spMk id="15" creationId="{9C880A0D-EA3D-4BB2-7F27-1E8F105C40F3}"/>
          </ac:spMkLst>
        </pc:spChg>
        <pc:spChg chg="mod">
          <ac:chgData name="Maryam Tarighi" userId="ecc9f66f-7b80-4a5b-81cc-932dc43974d1" providerId="ADAL" clId="{1389B65A-295F-47A3-A1FF-BF23920A9173}" dt="2023-05-05T20:02:08.570" v="43" actId="1076"/>
          <ac:spMkLst>
            <pc:docMk/>
            <pc:sldMk cId="3936168658" sldId="258"/>
            <ac:spMk id="17" creationId="{2F65B086-9D7A-CF34-9584-C7742B060506}"/>
          </ac:spMkLst>
        </pc:spChg>
        <pc:spChg chg="del mod">
          <ac:chgData name="Maryam Tarighi" userId="ecc9f66f-7b80-4a5b-81cc-932dc43974d1" providerId="ADAL" clId="{1389B65A-295F-47A3-A1FF-BF23920A9173}" dt="2023-05-05T20:01:50.463" v="37" actId="478"/>
          <ac:spMkLst>
            <pc:docMk/>
            <pc:sldMk cId="3936168658" sldId="258"/>
            <ac:spMk id="18" creationId="{4FD00C20-10A3-6CCE-9335-684674AD1C87}"/>
          </ac:spMkLst>
        </pc:spChg>
        <pc:spChg chg="add mod">
          <ac:chgData name="Maryam Tarighi" userId="ecc9f66f-7b80-4a5b-81cc-932dc43974d1" providerId="ADAL" clId="{1389B65A-295F-47A3-A1FF-BF23920A9173}" dt="2023-05-05T20:02:36.957" v="61" actId="571"/>
          <ac:spMkLst>
            <pc:docMk/>
            <pc:sldMk cId="3936168658" sldId="258"/>
            <ac:spMk id="19" creationId="{A1C7B094-E183-0F7C-20A4-10FF4CCB6712}"/>
          </ac:spMkLst>
        </pc:spChg>
        <pc:spChg chg="del mod">
          <ac:chgData name="Maryam Tarighi" userId="ecc9f66f-7b80-4a5b-81cc-932dc43974d1" providerId="ADAL" clId="{1389B65A-295F-47A3-A1FF-BF23920A9173}" dt="2023-05-05T20:01:50.463" v="37" actId="478"/>
          <ac:spMkLst>
            <pc:docMk/>
            <pc:sldMk cId="3936168658" sldId="258"/>
            <ac:spMk id="20" creationId="{FDDA9661-4726-5992-BDC6-60DF27D56192}"/>
          </ac:spMkLst>
        </pc:spChg>
        <pc:spChg chg="add mod">
          <ac:chgData name="Maryam Tarighi" userId="ecc9f66f-7b80-4a5b-81cc-932dc43974d1" providerId="ADAL" clId="{1389B65A-295F-47A3-A1FF-BF23920A9173}" dt="2023-05-05T20:02:51.373" v="70" actId="1076"/>
          <ac:spMkLst>
            <pc:docMk/>
            <pc:sldMk cId="3936168658" sldId="258"/>
            <ac:spMk id="21" creationId="{96779D30-EFE6-1713-4597-A27B4F82812E}"/>
          </ac:spMkLst>
        </pc:spChg>
        <pc:spChg chg="add mod">
          <ac:chgData name="Maryam Tarighi" userId="ecc9f66f-7b80-4a5b-81cc-932dc43974d1" providerId="ADAL" clId="{1389B65A-295F-47A3-A1FF-BF23920A9173}" dt="2023-05-05T20:02:51.373" v="70" actId="1076"/>
          <ac:spMkLst>
            <pc:docMk/>
            <pc:sldMk cId="3936168658" sldId="258"/>
            <ac:spMk id="22" creationId="{99A05873-A333-31CC-D371-3D8D9E579C15}"/>
          </ac:spMkLst>
        </pc:spChg>
        <pc:spChg chg="mod">
          <ac:chgData name="Maryam Tarighi" userId="ecc9f66f-7b80-4a5b-81cc-932dc43974d1" providerId="ADAL" clId="{1389B65A-295F-47A3-A1FF-BF23920A9173}" dt="2023-05-05T20:02:08.570" v="43" actId="1076"/>
          <ac:spMkLst>
            <pc:docMk/>
            <pc:sldMk cId="3936168658" sldId="258"/>
            <ac:spMk id="23" creationId="{9E4AD442-39A7-E5F9-DA18-7CE6B97A501E}"/>
          </ac:spMkLst>
        </pc:spChg>
        <pc:spChg chg="mod">
          <ac:chgData name="Maryam Tarighi" userId="ecc9f66f-7b80-4a5b-81cc-932dc43974d1" providerId="ADAL" clId="{1389B65A-295F-47A3-A1FF-BF23920A9173}" dt="2023-05-05T20:02:08.570" v="43" actId="1076"/>
          <ac:spMkLst>
            <pc:docMk/>
            <pc:sldMk cId="3936168658" sldId="258"/>
            <ac:spMk id="24" creationId="{545AA5BD-1234-A516-5E92-A827D0D46EE3}"/>
          </ac:spMkLst>
        </pc:spChg>
        <pc:spChg chg="del">
          <ac:chgData name="Maryam Tarighi" userId="ecc9f66f-7b80-4a5b-81cc-932dc43974d1" providerId="ADAL" clId="{1389B65A-295F-47A3-A1FF-BF23920A9173}" dt="2023-05-05T20:00:53.536" v="6" actId="478"/>
          <ac:spMkLst>
            <pc:docMk/>
            <pc:sldMk cId="3936168658" sldId="258"/>
            <ac:spMk id="25" creationId="{4F51FBDB-7A63-2B20-343D-EBD4329D52AA}"/>
          </ac:spMkLst>
        </pc:spChg>
        <pc:spChg chg="add mod">
          <ac:chgData name="Maryam Tarighi" userId="ecc9f66f-7b80-4a5b-81cc-932dc43974d1" providerId="ADAL" clId="{1389B65A-295F-47A3-A1FF-BF23920A9173}" dt="2023-05-05T20:02:51.373" v="70" actId="1076"/>
          <ac:spMkLst>
            <pc:docMk/>
            <pc:sldMk cId="3936168658" sldId="258"/>
            <ac:spMk id="26" creationId="{EAAFA117-D550-EB44-C402-99C1A452DFF2}"/>
          </ac:spMkLst>
        </pc:spChg>
        <pc:spChg chg="add mod">
          <ac:chgData name="Maryam Tarighi" userId="ecc9f66f-7b80-4a5b-81cc-932dc43974d1" providerId="ADAL" clId="{1389B65A-295F-47A3-A1FF-BF23920A9173}" dt="2023-05-05T20:02:51.373" v="70" actId="1076"/>
          <ac:spMkLst>
            <pc:docMk/>
            <pc:sldMk cId="3936168658" sldId="258"/>
            <ac:spMk id="27" creationId="{67CA38A4-155D-DAB6-FD26-9E306BEE07BA}"/>
          </ac:spMkLst>
        </pc:spChg>
        <pc:spChg chg="add mod">
          <ac:chgData name="Maryam Tarighi" userId="ecc9f66f-7b80-4a5b-81cc-932dc43974d1" providerId="ADAL" clId="{1389B65A-295F-47A3-A1FF-BF23920A9173}" dt="2023-05-05T20:02:55.211" v="72" actId="1076"/>
          <ac:spMkLst>
            <pc:docMk/>
            <pc:sldMk cId="3936168658" sldId="258"/>
            <ac:spMk id="28" creationId="{43A4FE18-038C-BDCE-C876-8850257F6039}"/>
          </ac:spMkLst>
        </pc:spChg>
        <pc:spChg chg="del">
          <ac:chgData name="Maryam Tarighi" userId="ecc9f66f-7b80-4a5b-81cc-932dc43974d1" providerId="ADAL" clId="{1389B65A-295F-47A3-A1FF-BF23920A9173}" dt="2023-05-05T20:00:46.699" v="3" actId="478"/>
          <ac:spMkLst>
            <pc:docMk/>
            <pc:sldMk cId="3936168658" sldId="258"/>
            <ac:spMk id="30" creationId="{AA2F65DB-C1C3-4EB2-906D-8C76CE2BCAE5}"/>
          </ac:spMkLst>
        </pc:spChg>
        <pc:spChg chg="del">
          <ac:chgData name="Maryam Tarighi" userId="ecc9f66f-7b80-4a5b-81cc-932dc43974d1" providerId="ADAL" clId="{1389B65A-295F-47A3-A1FF-BF23920A9173}" dt="2023-05-05T20:00:46.699" v="3" actId="478"/>
          <ac:spMkLst>
            <pc:docMk/>
            <pc:sldMk cId="3936168658" sldId="258"/>
            <ac:spMk id="31" creationId="{251268C2-8784-F7B6-F6F9-757132DB3815}"/>
          </ac:spMkLst>
        </pc:spChg>
        <pc:spChg chg="del">
          <ac:chgData name="Maryam Tarighi" userId="ecc9f66f-7b80-4a5b-81cc-932dc43974d1" providerId="ADAL" clId="{1389B65A-295F-47A3-A1FF-BF23920A9173}" dt="2023-05-05T20:00:46.699" v="3" actId="478"/>
          <ac:spMkLst>
            <pc:docMk/>
            <pc:sldMk cId="3936168658" sldId="258"/>
            <ac:spMk id="32" creationId="{BF48F2FF-68A8-F0E8-7679-55E2D528CC17}"/>
          </ac:spMkLst>
        </pc:spChg>
        <pc:spChg chg="del">
          <ac:chgData name="Maryam Tarighi" userId="ecc9f66f-7b80-4a5b-81cc-932dc43974d1" providerId="ADAL" clId="{1389B65A-295F-47A3-A1FF-BF23920A9173}" dt="2023-05-05T20:00:46.699" v="3" actId="478"/>
          <ac:spMkLst>
            <pc:docMk/>
            <pc:sldMk cId="3936168658" sldId="258"/>
            <ac:spMk id="33" creationId="{8DAF3AC9-AF8A-EC80-B592-04E07E8A340D}"/>
          </ac:spMkLst>
        </pc:spChg>
        <pc:spChg chg="del">
          <ac:chgData name="Maryam Tarighi" userId="ecc9f66f-7b80-4a5b-81cc-932dc43974d1" providerId="ADAL" clId="{1389B65A-295F-47A3-A1FF-BF23920A9173}" dt="2023-05-05T20:00:46.699" v="3" actId="478"/>
          <ac:spMkLst>
            <pc:docMk/>
            <pc:sldMk cId="3936168658" sldId="258"/>
            <ac:spMk id="34" creationId="{B04A365A-C22C-C6BF-9373-C01861432FDE}"/>
          </ac:spMkLst>
        </pc:spChg>
        <pc:spChg chg="del">
          <ac:chgData name="Maryam Tarighi" userId="ecc9f66f-7b80-4a5b-81cc-932dc43974d1" providerId="ADAL" clId="{1389B65A-295F-47A3-A1FF-BF23920A9173}" dt="2023-05-05T20:00:46.699" v="3" actId="478"/>
          <ac:spMkLst>
            <pc:docMk/>
            <pc:sldMk cId="3936168658" sldId="258"/>
            <ac:spMk id="35" creationId="{1D38AFC4-FD1C-23C0-C89B-7125B3E801F5}"/>
          </ac:spMkLst>
        </pc:spChg>
        <pc:spChg chg="del">
          <ac:chgData name="Maryam Tarighi" userId="ecc9f66f-7b80-4a5b-81cc-932dc43974d1" providerId="ADAL" clId="{1389B65A-295F-47A3-A1FF-BF23920A9173}" dt="2023-05-05T20:00:46.699" v="3" actId="478"/>
          <ac:spMkLst>
            <pc:docMk/>
            <pc:sldMk cId="3936168658" sldId="258"/>
            <ac:spMk id="36" creationId="{9D56D43D-B243-DEA5-33B2-35C74D6CFE5F}"/>
          </ac:spMkLst>
        </pc:spChg>
        <pc:spChg chg="add mod">
          <ac:chgData name="Maryam Tarighi" userId="ecc9f66f-7b80-4a5b-81cc-932dc43974d1" providerId="ADAL" clId="{1389B65A-295F-47A3-A1FF-BF23920A9173}" dt="2023-05-05T20:02:58.182" v="74" actId="1076"/>
          <ac:spMkLst>
            <pc:docMk/>
            <pc:sldMk cId="3936168658" sldId="258"/>
            <ac:spMk id="37" creationId="{72F25D05-5506-BD72-1911-038B43A2219F}"/>
          </ac:spMkLst>
        </pc:spChg>
        <pc:spChg chg="add mod">
          <ac:chgData name="Maryam Tarighi" userId="ecc9f66f-7b80-4a5b-81cc-932dc43974d1" providerId="ADAL" clId="{1389B65A-295F-47A3-A1FF-BF23920A9173}" dt="2023-05-05T20:03:03.127" v="76" actId="1076"/>
          <ac:spMkLst>
            <pc:docMk/>
            <pc:sldMk cId="3936168658" sldId="258"/>
            <ac:spMk id="38" creationId="{B10B1E09-7FAB-E646-7895-91DC8CB50458}"/>
          </ac:spMkLst>
        </pc:spChg>
        <pc:picChg chg="del">
          <ac:chgData name="Maryam Tarighi" userId="ecc9f66f-7b80-4a5b-81cc-932dc43974d1" providerId="ADAL" clId="{1389B65A-295F-47A3-A1FF-BF23920A9173}" dt="2023-05-05T20:00:47.846" v="4" actId="478"/>
          <ac:picMkLst>
            <pc:docMk/>
            <pc:sldMk cId="3936168658" sldId="258"/>
            <ac:picMk id="16" creationId="{5E5258D8-BA39-79D0-6D84-AD4A723983E2}"/>
          </ac:picMkLst>
        </pc:picChg>
        <pc:picChg chg="del">
          <ac:chgData name="Maryam Tarighi" userId="ecc9f66f-7b80-4a5b-81cc-932dc43974d1" providerId="ADAL" clId="{1389B65A-295F-47A3-A1FF-BF23920A9173}" dt="2023-05-05T20:00:45.106" v="2" actId="478"/>
          <ac:picMkLst>
            <pc:docMk/>
            <pc:sldMk cId="3936168658" sldId="258"/>
            <ac:picMk id="29" creationId="{E9CC6960-BE27-7BB5-9A9A-10E68E6D5B0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D67CA-EC86-EC95-2AC8-A7A9AD77FD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64BD9F-F6D8-D23D-924C-0CC9749355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77AF59-D9D9-D1F4-F126-7DEE46DE36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80DBD-7F40-46FB-A78E-7AFE10F1D892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F2CF06-D763-B79F-BB9C-41CD679CE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AF49E5-A12B-17EF-A4BB-653399BB1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D2CC6-E742-4FFB-942C-5B64467EC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939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DC1BE-0FF0-043B-4C30-66A96D8E2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7536C3-0D93-CC53-1828-B03A12A6B1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588CB7-BDBE-D6D5-ECAC-C126C0B40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80DBD-7F40-46FB-A78E-7AFE10F1D892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537F7C-5B17-61A9-B145-2811C6322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CEEA55-EB82-A300-2432-B3937D6C7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D2CC6-E742-4FFB-942C-5B64467EC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187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91112-541B-9E45-44B9-85B1FEAC0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D32C7E-859F-3129-3B2A-75545EE5F3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D553D9-BF83-FEE2-DFB5-DB2020C59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80DBD-7F40-46FB-A78E-7AFE10F1D892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3928C0-253B-E392-4EE0-85CB57634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D20C5A-F053-2AFF-2B2E-29D543809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D2CC6-E742-4FFB-942C-5B64467EC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116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B1DE81-B9B1-9139-D822-90890A958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8A352-A175-1471-C309-FB857ECCCA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8ADCCB-A97F-8C54-8AE2-BE6E76E6F6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5EC1E0-2357-80F4-D75B-CDC0D7049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80DBD-7F40-46FB-A78E-7AFE10F1D892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1D669B-ADBA-59AE-36D1-0DED74D50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C9B9F8-2D94-C895-AAF4-0745DDAEB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D2CC6-E742-4FFB-942C-5B64467EC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696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EA05C-A5ED-D0FC-A7BC-E07137CF0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713CCB-04BE-3A65-E3C3-3715F0C4C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9CD86F-2C22-0013-F551-0A3A247C14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03B5C7-29F2-C2A0-77EB-4752A11451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25A33-47CE-8FF5-71EF-0A8B1683AA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A2812D1-5136-3CE1-A885-6BA9D8602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80DBD-7F40-46FB-A78E-7AFE10F1D892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6850AB-A9B6-649E-E02D-8120E2BD1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346433-2D03-F8F6-911D-908FBF2E7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D2CC6-E742-4FFB-942C-5B64467EC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436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3FE5A-CF22-2DFA-DF1A-D735356A4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D81B70-B932-A147-CE0C-0EC6849C9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80DBD-7F40-46FB-A78E-7AFE10F1D892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BDA708-8E77-C741-85CA-9A3BDA930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CAEE844-957B-C43D-8DE7-D8693F4EF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D2CC6-E742-4FFB-942C-5B64467EC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859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9E631D-7A02-5B85-4B4B-B1D07A207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80DBD-7F40-46FB-A78E-7AFE10F1D892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B9ADB0-4F8E-45D7-19F8-DE75101D1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4B72E7-61C3-E4BE-27A6-0E8688B5A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D2CC6-E742-4FFB-942C-5B64467EC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421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3A55C-0B53-942D-B9A0-13A9C4A07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0341AF-0AFE-D402-D219-109094DBE1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A4D6AF-3AD0-30E8-B7D0-47ADC9F162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ADAFF3-F7FC-2F7E-B540-C03096ED5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80DBD-7F40-46FB-A78E-7AFE10F1D892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0827B8-342F-9CE0-9F61-54B7B4543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7CA190-C721-BDCA-9C96-4FB92E445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D2CC6-E742-4FFB-942C-5B64467EC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006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19DEB-2C47-CC50-3803-17C1DA1A9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2E4D54-8BD9-5998-16B6-C92C342A1B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6DCCF3-0F0D-E608-6786-016774DFD3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4247D3-88CB-D968-2EB9-11118A3F67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80DBD-7F40-46FB-A78E-7AFE10F1D892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ABEAA7-B30E-10BB-9EB2-5041B3E5F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4F7AF4-C4CD-E07C-22DF-F88768442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D2CC6-E742-4FFB-942C-5B64467EC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912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71E3C-DB6D-1EB5-124A-7D92CF098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1DACEB-AF71-CA02-0D99-5884BCBBAC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1A58C0-AFD2-1AFF-BD3E-DB7F86DD9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80DBD-7F40-46FB-A78E-7AFE10F1D892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BAF3AB-97E8-C6E3-AA21-A575E6A37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3E75F4-FD57-1FB6-EA72-A32A40F37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D2CC6-E742-4FFB-942C-5B64467EC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021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B21439-CA93-87C2-DE09-CC445ADC9D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139E78-6BCE-4AA9-47DA-B98370A793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D72C4-C172-2B4B-7E94-4EC3F8844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80DBD-7F40-46FB-A78E-7AFE10F1D892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AFE44B-91F3-7FCF-93CE-358D0FF2E5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BC4AB9-08D9-5A92-0162-DCA13DE64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4D2CC6-E742-4FFB-942C-5B64467EC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533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F91544A-12F5-0B22-F31C-947303568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48E101-1594-9A6E-CEFB-C1CD265797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B9705-B084-7CDE-1981-E9DD0D9CF2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A80DBD-7F40-46FB-A78E-7AFE10F1D892}" type="datetimeFigureOut">
              <a:rPr lang="en-US" smtClean="0"/>
              <a:t>5/5/2023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6E74D5-8C9E-67CF-9BF0-B0A300023F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146748-16C7-EE70-C130-C86A4025DE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4D2CC6-E742-4FFB-942C-5B64467ECA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57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3F6C5F9-2C70-A696-C50E-C9068BABF551}"/>
              </a:ext>
            </a:extLst>
          </p:cNvPr>
          <p:cNvSpPr/>
          <p:nvPr/>
        </p:nvSpPr>
        <p:spPr>
          <a:xfrm>
            <a:off x="3965650" y="2964378"/>
            <a:ext cx="709281" cy="643496"/>
          </a:xfrm>
          <a:prstGeom prst="rect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94BF52-64D5-8456-7226-E14DA7978834}"/>
              </a:ext>
            </a:extLst>
          </p:cNvPr>
          <p:cNvSpPr/>
          <p:nvPr/>
        </p:nvSpPr>
        <p:spPr>
          <a:xfrm>
            <a:off x="3965649" y="715819"/>
            <a:ext cx="728661" cy="643496"/>
          </a:xfrm>
          <a:prstGeom prst="rect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FFABBF0-F3CE-9512-6107-6EECFB228420}"/>
              </a:ext>
            </a:extLst>
          </p:cNvPr>
          <p:cNvSpPr/>
          <p:nvPr/>
        </p:nvSpPr>
        <p:spPr>
          <a:xfrm>
            <a:off x="4674932" y="2964378"/>
            <a:ext cx="709280" cy="643496"/>
          </a:xfrm>
          <a:prstGeom prst="rect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603BB39-028A-E6C9-A12B-F29DA8616C7E}"/>
              </a:ext>
            </a:extLst>
          </p:cNvPr>
          <p:cNvSpPr/>
          <p:nvPr/>
        </p:nvSpPr>
        <p:spPr>
          <a:xfrm>
            <a:off x="4674931" y="715819"/>
            <a:ext cx="728661" cy="643496"/>
          </a:xfrm>
          <a:prstGeom prst="rect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4DF8C71-5573-2687-BFB5-E8A1A921A0FA}"/>
              </a:ext>
            </a:extLst>
          </p:cNvPr>
          <p:cNvSpPr/>
          <p:nvPr/>
        </p:nvSpPr>
        <p:spPr>
          <a:xfrm>
            <a:off x="5403591" y="1359315"/>
            <a:ext cx="728662" cy="2248559"/>
          </a:xfrm>
          <a:prstGeom prst="rect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C880A0D-EA3D-4BB2-7F27-1E8F105C40F3}"/>
              </a:ext>
            </a:extLst>
          </p:cNvPr>
          <p:cNvSpPr/>
          <p:nvPr/>
        </p:nvSpPr>
        <p:spPr>
          <a:xfrm>
            <a:off x="5403590" y="715819"/>
            <a:ext cx="728661" cy="643496"/>
          </a:xfrm>
          <a:prstGeom prst="rect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F65B086-9D7A-CF34-9584-C7742B060506}"/>
              </a:ext>
            </a:extLst>
          </p:cNvPr>
          <p:cNvSpPr txBox="1"/>
          <p:nvPr/>
        </p:nvSpPr>
        <p:spPr>
          <a:xfrm>
            <a:off x="4152386" y="1793553"/>
            <a:ext cx="22470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Spegel och </a:t>
            </a:r>
          </a:p>
          <a:p>
            <a:r>
              <a:rPr lang="sv-SE" dirty="0"/>
              <a:t>sittdyna</a:t>
            </a:r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E4AD442-39A7-E5F9-DA18-7CE6B97A501E}"/>
              </a:ext>
            </a:extLst>
          </p:cNvPr>
          <p:cNvSpPr/>
          <p:nvPr/>
        </p:nvSpPr>
        <p:spPr>
          <a:xfrm>
            <a:off x="3236989" y="1349647"/>
            <a:ext cx="728662" cy="2248559"/>
          </a:xfrm>
          <a:prstGeom prst="rect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45AA5BD-1234-A516-5E92-A827D0D46EE3}"/>
              </a:ext>
            </a:extLst>
          </p:cNvPr>
          <p:cNvSpPr/>
          <p:nvPr/>
        </p:nvSpPr>
        <p:spPr>
          <a:xfrm>
            <a:off x="3236987" y="706151"/>
            <a:ext cx="728661" cy="643496"/>
          </a:xfrm>
          <a:prstGeom prst="rect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7509A47-9AF5-8743-D0D1-F81C1234DBD8}"/>
              </a:ext>
            </a:extLst>
          </p:cNvPr>
          <p:cNvSpPr/>
          <p:nvPr/>
        </p:nvSpPr>
        <p:spPr>
          <a:xfrm>
            <a:off x="1425023" y="1359315"/>
            <a:ext cx="728662" cy="2248559"/>
          </a:xfrm>
          <a:prstGeom prst="rect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A642B29-B5F2-2708-290F-A4AB4F107CAB}"/>
              </a:ext>
            </a:extLst>
          </p:cNvPr>
          <p:cNvSpPr/>
          <p:nvPr/>
        </p:nvSpPr>
        <p:spPr>
          <a:xfrm>
            <a:off x="1425021" y="715819"/>
            <a:ext cx="728661" cy="643496"/>
          </a:xfrm>
          <a:prstGeom prst="rect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CEE44C3-B97D-1863-F4A2-344E4EF13271}"/>
              </a:ext>
            </a:extLst>
          </p:cNvPr>
          <p:cNvSpPr/>
          <p:nvPr/>
        </p:nvSpPr>
        <p:spPr>
          <a:xfrm>
            <a:off x="676980" y="1349647"/>
            <a:ext cx="728662" cy="2248559"/>
          </a:xfrm>
          <a:prstGeom prst="rect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DF801A6-D829-86B6-A6E0-0CD943BDF7AA}"/>
              </a:ext>
            </a:extLst>
          </p:cNvPr>
          <p:cNvSpPr/>
          <p:nvPr/>
        </p:nvSpPr>
        <p:spPr>
          <a:xfrm>
            <a:off x="676978" y="706151"/>
            <a:ext cx="728661" cy="643496"/>
          </a:xfrm>
          <a:prstGeom prst="rect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C7B896-44E0-8B97-991F-4B967B20EE48}"/>
              </a:ext>
            </a:extLst>
          </p:cNvPr>
          <p:cNvSpPr txBox="1"/>
          <p:nvPr/>
        </p:nvSpPr>
        <p:spPr>
          <a:xfrm>
            <a:off x="9594125" y="2469778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Vägg 2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48D941C-B815-E0A4-6254-AAA5E7F7B00A}"/>
              </a:ext>
            </a:extLst>
          </p:cNvPr>
          <p:cNvSpPr txBox="1"/>
          <p:nvPr/>
        </p:nvSpPr>
        <p:spPr>
          <a:xfrm>
            <a:off x="1060851" y="346487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Vägg 1</a:t>
            </a:r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6779D30-EFE6-1713-4597-A27B4F82812E}"/>
              </a:ext>
            </a:extLst>
          </p:cNvPr>
          <p:cNvSpPr/>
          <p:nvPr/>
        </p:nvSpPr>
        <p:spPr>
          <a:xfrm>
            <a:off x="7290703" y="706151"/>
            <a:ext cx="728661" cy="643496"/>
          </a:xfrm>
          <a:prstGeom prst="rect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9A05873-A333-31CC-D371-3D8D9E579C15}"/>
              </a:ext>
            </a:extLst>
          </p:cNvPr>
          <p:cNvSpPr/>
          <p:nvPr/>
        </p:nvSpPr>
        <p:spPr>
          <a:xfrm>
            <a:off x="8019364" y="706151"/>
            <a:ext cx="728661" cy="643496"/>
          </a:xfrm>
          <a:prstGeom prst="rect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AAFA117-D550-EB44-C402-99C1A452DFF2}"/>
              </a:ext>
            </a:extLst>
          </p:cNvPr>
          <p:cNvSpPr/>
          <p:nvPr/>
        </p:nvSpPr>
        <p:spPr>
          <a:xfrm>
            <a:off x="8748025" y="1349647"/>
            <a:ext cx="728661" cy="643496"/>
          </a:xfrm>
          <a:prstGeom prst="rect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7CA38A4-155D-DAB6-FD26-9E306BEE07BA}"/>
              </a:ext>
            </a:extLst>
          </p:cNvPr>
          <p:cNvSpPr/>
          <p:nvPr/>
        </p:nvSpPr>
        <p:spPr>
          <a:xfrm>
            <a:off x="8748025" y="1993143"/>
            <a:ext cx="728661" cy="643496"/>
          </a:xfrm>
          <a:prstGeom prst="rect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3A4FE18-038C-BDCE-C876-8850257F6039}"/>
              </a:ext>
            </a:extLst>
          </p:cNvPr>
          <p:cNvSpPr/>
          <p:nvPr/>
        </p:nvSpPr>
        <p:spPr>
          <a:xfrm>
            <a:off x="8748024" y="2642630"/>
            <a:ext cx="728661" cy="643496"/>
          </a:xfrm>
          <a:prstGeom prst="rect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72F25D05-5506-BD72-1911-038B43A2219F}"/>
              </a:ext>
            </a:extLst>
          </p:cNvPr>
          <p:cNvSpPr/>
          <p:nvPr/>
        </p:nvSpPr>
        <p:spPr>
          <a:xfrm>
            <a:off x="8748024" y="3292117"/>
            <a:ext cx="728661" cy="643496"/>
          </a:xfrm>
          <a:prstGeom prst="rect">
            <a:avLst/>
          </a:prstGeom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10B1E09-7FAB-E646-7895-91DC8CB50458}"/>
              </a:ext>
            </a:extLst>
          </p:cNvPr>
          <p:cNvSpPr txBox="1"/>
          <p:nvPr/>
        </p:nvSpPr>
        <p:spPr>
          <a:xfrm>
            <a:off x="7562164" y="285756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Vägg 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1686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9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Maryam Tarighi</dc:creator>
  <cp:lastModifiedBy>Maryam Tarighi</cp:lastModifiedBy>
  <cp:revision>1</cp:revision>
  <dcterms:created xsi:type="dcterms:W3CDTF">2023-05-05T18:59:37Z</dcterms:created>
  <dcterms:modified xsi:type="dcterms:W3CDTF">2023-05-05T20:03:08Z</dcterms:modified>
</cp:coreProperties>
</file>