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7" r:id="rId2"/>
    <p:sldId id="280" r:id="rId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7" d="100"/>
          <a:sy n="77" d="100"/>
        </p:scale>
        <p:origin x="835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F98F12E-CBB6-76D3-13D7-479D0CB4E85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fr-BE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0B38C10-ED7B-346B-454D-12F6489CA40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fr-BE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4918ED7-50A0-8F1C-A009-7765AC0744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157411-7AA8-473A-B990-8086FE2C3422}" type="datetimeFigureOut">
              <a:rPr lang="fr-BE" smtClean="0"/>
              <a:t>13-04-24</a:t>
            </a:fld>
            <a:endParaRPr lang="fr-BE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BBECBB0-D7CF-30E6-6577-ACD7429BB3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A8D16CA-876A-2EB4-E1A5-F16A78D8FC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586CE-88A3-44A5-99C9-C65C964D0263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40362147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23FC3E7-867C-8754-E45A-1F08058A54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BE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8CE8BC0-8DC0-EB52-E315-6AF1338B905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C65BD93-36A4-9353-C171-D02C0954EF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157411-7AA8-473A-B990-8086FE2C3422}" type="datetimeFigureOut">
              <a:rPr lang="fr-BE" smtClean="0"/>
              <a:t>13-04-24</a:t>
            </a:fld>
            <a:endParaRPr lang="fr-BE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8CDE75B-D97C-63B0-75C5-E98125FC72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C7C1B9E-93EB-967F-D658-8DCA20B30B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586CE-88A3-44A5-99C9-C65C964D0263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0297524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D04CD4D-B570-DD0F-56F2-BB4959B2F0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fr-BE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5124FA8-9F41-7869-96B2-D706527D83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86F9546-4BBD-4990-1D4E-DC6CD8EDC3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157411-7AA8-473A-B990-8086FE2C3422}" type="datetimeFigureOut">
              <a:rPr lang="fr-BE" smtClean="0"/>
              <a:t>13-04-24</a:t>
            </a:fld>
            <a:endParaRPr lang="fr-BE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1A69C01-29CD-4993-D7C4-102EFC6CAA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916D9C7-CF27-76BF-1F72-9763B85581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586CE-88A3-44A5-99C9-C65C964D0263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582013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524C86E-1DCD-2C07-873D-CC657B0B3F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BE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24EC0E7-55EF-2A21-1503-6961EC54C70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AC0562B-942E-4860-98DF-1DE505D6DCE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E459633-85C1-3202-9B0B-719C9B2E32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157411-7AA8-473A-B990-8086FE2C3422}" type="datetimeFigureOut">
              <a:rPr lang="fr-BE" smtClean="0"/>
              <a:t>13-04-24</a:t>
            </a:fld>
            <a:endParaRPr lang="fr-BE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873D860-D753-9302-53C5-DEC7016F50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4B83996-EBAA-8341-0DF0-E750411882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586CE-88A3-44A5-99C9-C65C964D0263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170985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57043A6-6F74-FB46-A7B2-275B0292BA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fr-BE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1DED514-71C9-F560-CA11-1A762CF661B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A43E4C2-8040-DCA8-0A87-ABC584B4FBF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E5C29379-2ACB-212E-C6C8-0D6075BF6DF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55B11B8E-8917-16B5-1CC2-D5943A5CF02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90B6D1BE-4178-0E84-9B97-24D4A8E725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157411-7AA8-473A-B990-8086FE2C3422}" type="datetimeFigureOut">
              <a:rPr lang="fr-BE" smtClean="0"/>
              <a:t>13-04-24</a:t>
            </a:fld>
            <a:endParaRPr lang="fr-BE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E3D4FF3E-4D8A-4280-81DE-5C1703AFF6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594E2AFB-52A7-EADD-4DBA-B6B97DFAD0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586CE-88A3-44A5-99C9-C65C964D0263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8833223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93570E-B3A7-79A3-99CA-EA99AC4270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BE"/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84F7A2F0-B885-382F-A69E-A54EB13E68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157411-7AA8-473A-B990-8086FE2C3422}" type="datetimeFigureOut">
              <a:rPr lang="fr-BE" smtClean="0"/>
              <a:t>13-04-24</a:t>
            </a:fld>
            <a:endParaRPr lang="fr-BE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B1243BFD-C49F-0F37-E521-F5FC7C98C9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C5E73805-03E1-702B-02B0-4C1604E41B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586CE-88A3-44A5-99C9-C65C964D0263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766070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C3FB9919-918B-2618-D5DE-48D23AB237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157411-7AA8-473A-B990-8086FE2C3422}" type="datetimeFigureOut">
              <a:rPr lang="fr-BE" smtClean="0"/>
              <a:t>13-04-24</a:t>
            </a:fld>
            <a:endParaRPr lang="fr-BE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897A794E-F552-BA72-4CFA-2A4BB51EDC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8A1B7856-2B78-2727-089E-0E1C75A2BC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586CE-88A3-44A5-99C9-C65C964D0263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8051713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72C371C-5F31-8B46-16BD-A36E544E1B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fr-BE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63835A2-7996-76B3-94EA-E1930C0B90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6B03E0AE-381B-1BB0-09DC-1A519AD2FA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EE1903B-BCA7-F274-95D6-853CDB7AEF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157411-7AA8-473A-B990-8086FE2C3422}" type="datetimeFigureOut">
              <a:rPr lang="fr-BE" smtClean="0"/>
              <a:t>13-04-24</a:t>
            </a:fld>
            <a:endParaRPr lang="fr-BE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ED89242-1721-083B-3EBA-19488FDB56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21793E8-8888-D5AA-946B-4F20EBF9C5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586CE-88A3-44A5-99C9-C65C964D0263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5808786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C44081C-0016-D3D6-0637-E67330E9AA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fr-BE"/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37028B8F-8B82-FA32-2607-C3FA3377D1F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BE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FF507A2-DA97-DAC8-9016-2E8E5B89D17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4B7FE96-6A68-A419-08E3-B3E1CCC531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157411-7AA8-473A-B990-8086FE2C3422}" type="datetimeFigureOut">
              <a:rPr lang="fr-BE" smtClean="0"/>
              <a:t>13-04-24</a:t>
            </a:fld>
            <a:endParaRPr lang="fr-BE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AE4C666-A2B7-B340-278C-EB06323A83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C3EA308-E991-3D8B-BA15-DF77931FDB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586CE-88A3-44A5-99C9-C65C964D0263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4192317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9F6BF0A-611E-2000-1856-F331CEAA10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BE"/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A5C68EDD-0A7A-7647-9802-53E0E15DBC1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5FC01C8-049F-2977-A131-EE5F66EEF5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157411-7AA8-473A-B990-8086FE2C3422}" type="datetimeFigureOut">
              <a:rPr lang="fr-BE" smtClean="0"/>
              <a:t>13-04-24</a:t>
            </a:fld>
            <a:endParaRPr lang="fr-BE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8E19D95-645A-003D-AB1C-C3E67A0B0A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AD78379-A294-53B6-B314-9CBBCADF12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586CE-88A3-44A5-99C9-C65C964D0263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4042186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B1BD82D2-6610-ED2D-8F7C-EB1B783810B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fr-BE"/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A1E028A0-250E-9CDB-4A6C-2BB6B6E2869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2EFA212-9563-2FD7-D037-B450EE3026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157411-7AA8-473A-B990-8086FE2C3422}" type="datetimeFigureOut">
              <a:rPr lang="fr-BE" smtClean="0"/>
              <a:t>13-04-24</a:t>
            </a:fld>
            <a:endParaRPr lang="fr-BE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049992F-ECAF-DFD3-7362-A0D1AF52BD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3DD70F8-4101-D75D-168F-93ABF0C3B8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586CE-88A3-44A5-99C9-C65C964D0263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3458757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9D18A1FF-0852-80E4-C09E-2D327349C8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fr-BE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428F276-F487-9256-70FE-F566FCDD0B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D9A2139-C3C7-AB77-1065-34689D38F93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157411-7AA8-473A-B990-8086FE2C3422}" type="datetimeFigureOut">
              <a:rPr lang="fr-BE" smtClean="0"/>
              <a:t>13-04-24</a:t>
            </a:fld>
            <a:endParaRPr lang="fr-BE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93F3DFC-BDCF-829C-A1D5-C4F5F53CA04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BE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53283EF-5200-A5BB-42D3-BB7CB598588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9586CE-88A3-44A5-99C9-C65C964D0263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905764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3B8EC84A-2F17-4368-B0E5-4973F65CD244">
            <a:extLst>
              <a:ext uri="{FF2B5EF4-FFF2-40B4-BE49-F238E27FC236}">
                <a16:creationId xmlns:a16="http://schemas.microsoft.com/office/drawing/2014/main" id="{3448CF3D-9654-F936-7A40-8C200C4F400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664" r="6" b="55925"/>
          <a:stretch/>
        </p:blipFill>
        <p:spPr bwMode="auto">
          <a:xfrm>
            <a:off x="472757" y="248919"/>
            <a:ext cx="10713403" cy="63601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B1E4C59D-C154-A399-A42F-03DEAE70BF2C}"/>
              </a:ext>
            </a:extLst>
          </p:cNvPr>
          <p:cNvSpPr txBox="1"/>
          <p:nvPr/>
        </p:nvSpPr>
        <p:spPr>
          <a:xfrm>
            <a:off x="3157378" y="223518"/>
            <a:ext cx="26720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r-BE" sz="2800" b="1" dirty="0">
                <a:solidFill>
                  <a:schemeClr val="bg2"/>
                </a:solidFill>
                <a:latin typeface="Arial Black" panose="020B0A04020102020204" pitchFamily="34" charset="0"/>
              </a:rPr>
              <a:t>ORIGINAL</a:t>
            </a:r>
          </a:p>
        </p:txBody>
      </p:sp>
    </p:spTree>
    <p:extLst>
      <p:ext uri="{BB962C8B-B14F-4D97-AF65-F5344CB8AC3E}">
        <p14:creationId xmlns:p14="http://schemas.microsoft.com/office/powerpoint/2010/main" val="15884188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720D302-4427-DD7C-0784-BFC6DE809C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9856" y="488790"/>
            <a:ext cx="7194127" cy="62236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8675371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</Words>
  <Application>Microsoft Office PowerPoint</Application>
  <PresentationFormat>Grand écran</PresentationFormat>
  <Paragraphs>1</Paragraphs>
  <Slides>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</vt:i4>
      </vt:variant>
    </vt:vector>
  </HeadingPairs>
  <TitlesOfParts>
    <vt:vector size="7" baseType="lpstr">
      <vt:lpstr>Arial</vt:lpstr>
      <vt:lpstr>Arial Black</vt:lpstr>
      <vt:lpstr>Calibri</vt:lpstr>
      <vt:lpstr>Calibri Light</vt:lpstr>
      <vt:lpstr>Thème Office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Billy Vleugels</dc:creator>
  <cp:lastModifiedBy>Billy Vleugels</cp:lastModifiedBy>
  <cp:revision>2</cp:revision>
  <dcterms:created xsi:type="dcterms:W3CDTF">2024-04-13T08:04:09Z</dcterms:created>
  <dcterms:modified xsi:type="dcterms:W3CDTF">2024-04-13T08:14:50Z</dcterms:modified>
</cp:coreProperties>
</file>