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0BE0BF-7FB6-4104-8C35-80D0CC2B16FB}" v="57" dt="2021-08-12T01:02:41.6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>
        <p:scale>
          <a:sx n="160" d="100"/>
          <a:sy n="160" d="100"/>
        </p:scale>
        <p:origin x="-2790" y="-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k Belfrage" userId="cfb86ba5029aefd7" providerId="LiveId" clId="{460BE0BF-7FB6-4104-8C35-80D0CC2B16FB}"/>
    <pc:docChg chg="undo custSel modSld">
      <pc:chgData name="Erik Belfrage" userId="cfb86ba5029aefd7" providerId="LiveId" clId="{460BE0BF-7FB6-4104-8C35-80D0CC2B16FB}" dt="2021-08-12T01:03:09.975" v="999" actId="1035"/>
      <pc:docMkLst>
        <pc:docMk/>
      </pc:docMkLst>
      <pc:sldChg chg="addSp delSp modSp mod">
        <pc:chgData name="Erik Belfrage" userId="cfb86ba5029aefd7" providerId="LiveId" clId="{460BE0BF-7FB6-4104-8C35-80D0CC2B16FB}" dt="2021-08-12T01:03:09.975" v="999" actId="1035"/>
        <pc:sldMkLst>
          <pc:docMk/>
          <pc:sldMk cId="709618947" sldId="256"/>
        </pc:sldMkLst>
        <pc:spChg chg="mod">
          <ac:chgData name="Erik Belfrage" userId="cfb86ba5029aefd7" providerId="LiveId" clId="{460BE0BF-7FB6-4104-8C35-80D0CC2B16FB}" dt="2021-08-12T00:57:28.827" v="839" actId="207"/>
          <ac:spMkLst>
            <pc:docMk/>
            <pc:sldMk cId="709618947" sldId="256"/>
            <ac:spMk id="26" creationId="{F94B6DCF-2C64-4DED-9914-010AE3F9DBC1}"/>
          </ac:spMkLst>
        </pc:spChg>
        <pc:spChg chg="mod">
          <ac:chgData name="Erik Belfrage" userId="cfb86ba5029aefd7" providerId="LiveId" clId="{460BE0BF-7FB6-4104-8C35-80D0CC2B16FB}" dt="2021-08-12T00:58:26.837" v="843" actId="207"/>
          <ac:spMkLst>
            <pc:docMk/>
            <pc:sldMk cId="709618947" sldId="256"/>
            <ac:spMk id="32" creationId="{3091DD8B-125D-4936-B28E-3C1CB350BCAF}"/>
          </ac:spMkLst>
        </pc:spChg>
        <pc:spChg chg="add mod ord">
          <ac:chgData name="Erik Belfrage" userId="cfb86ba5029aefd7" providerId="LiveId" clId="{460BE0BF-7FB6-4104-8C35-80D0CC2B16FB}" dt="2021-08-12T00:57:28.827" v="839" actId="207"/>
          <ac:spMkLst>
            <pc:docMk/>
            <pc:sldMk cId="709618947" sldId="256"/>
            <ac:spMk id="52" creationId="{8A3AF56D-7140-4400-A3FC-0685505DE2DE}"/>
          </ac:spMkLst>
        </pc:spChg>
        <pc:spChg chg="add mod">
          <ac:chgData name="Erik Belfrage" userId="cfb86ba5029aefd7" providerId="LiveId" clId="{460BE0BF-7FB6-4104-8C35-80D0CC2B16FB}" dt="2021-08-12T00:57:28.827" v="839" actId="207"/>
          <ac:spMkLst>
            <pc:docMk/>
            <pc:sldMk cId="709618947" sldId="256"/>
            <ac:spMk id="59" creationId="{62757AFF-EF55-499F-9AFD-3781DFB5532D}"/>
          </ac:spMkLst>
        </pc:spChg>
        <pc:spChg chg="add mod">
          <ac:chgData name="Erik Belfrage" userId="cfb86ba5029aefd7" providerId="LiveId" clId="{460BE0BF-7FB6-4104-8C35-80D0CC2B16FB}" dt="2021-08-12T00:57:28.827" v="839" actId="207"/>
          <ac:spMkLst>
            <pc:docMk/>
            <pc:sldMk cId="709618947" sldId="256"/>
            <ac:spMk id="60" creationId="{D755AF45-4153-42EB-924A-A083478428FD}"/>
          </ac:spMkLst>
        </pc:spChg>
        <pc:spChg chg="add mod">
          <ac:chgData name="Erik Belfrage" userId="cfb86ba5029aefd7" providerId="LiveId" clId="{460BE0BF-7FB6-4104-8C35-80D0CC2B16FB}" dt="2021-08-12T00:21:27.947" v="97" actId="20577"/>
          <ac:spMkLst>
            <pc:docMk/>
            <pc:sldMk cId="709618947" sldId="256"/>
            <ac:spMk id="67" creationId="{BBCE4DFC-9234-425B-A7BF-8794594AD63D}"/>
          </ac:spMkLst>
        </pc:spChg>
        <pc:spChg chg="add mod">
          <ac:chgData name="Erik Belfrage" userId="cfb86ba5029aefd7" providerId="LiveId" clId="{460BE0BF-7FB6-4104-8C35-80D0CC2B16FB}" dt="2021-08-12T00:58:26.837" v="843" actId="207"/>
          <ac:spMkLst>
            <pc:docMk/>
            <pc:sldMk cId="709618947" sldId="256"/>
            <ac:spMk id="78" creationId="{A85CFB55-7D4D-4DE8-BDC7-9E2C35241390}"/>
          </ac:spMkLst>
        </pc:spChg>
        <pc:spChg chg="add mod">
          <ac:chgData name="Erik Belfrage" userId="cfb86ba5029aefd7" providerId="LiveId" clId="{460BE0BF-7FB6-4104-8C35-80D0CC2B16FB}" dt="2021-08-12T00:24:38.791" v="146" actId="20577"/>
          <ac:spMkLst>
            <pc:docMk/>
            <pc:sldMk cId="709618947" sldId="256"/>
            <ac:spMk id="84" creationId="{983891A5-2853-42CB-8987-231DBBB5BDF7}"/>
          </ac:spMkLst>
        </pc:spChg>
        <pc:spChg chg="add mod">
          <ac:chgData name="Erik Belfrage" userId="cfb86ba5029aefd7" providerId="LiveId" clId="{460BE0BF-7FB6-4104-8C35-80D0CC2B16FB}" dt="2021-08-12T00:24:46.543" v="149" actId="20577"/>
          <ac:spMkLst>
            <pc:docMk/>
            <pc:sldMk cId="709618947" sldId="256"/>
            <ac:spMk id="85" creationId="{D2FF4A45-54B5-4796-BF86-56EBEDD5D851}"/>
          </ac:spMkLst>
        </pc:spChg>
        <pc:spChg chg="add mod">
          <ac:chgData name="Erik Belfrage" userId="cfb86ba5029aefd7" providerId="LiveId" clId="{460BE0BF-7FB6-4104-8C35-80D0CC2B16FB}" dt="2021-08-12T00:58:26.837" v="843" actId="207"/>
          <ac:spMkLst>
            <pc:docMk/>
            <pc:sldMk cId="709618947" sldId="256"/>
            <ac:spMk id="89" creationId="{CF446E0E-3A28-4827-AC26-AA50E6955743}"/>
          </ac:spMkLst>
        </pc:spChg>
        <pc:spChg chg="add mod">
          <ac:chgData name="Erik Belfrage" userId="cfb86ba5029aefd7" providerId="LiveId" clId="{460BE0BF-7FB6-4104-8C35-80D0CC2B16FB}" dt="2021-08-12T00:58:26.837" v="843" actId="207"/>
          <ac:spMkLst>
            <pc:docMk/>
            <pc:sldMk cId="709618947" sldId="256"/>
            <ac:spMk id="90" creationId="{50162CCB-6364-4557-A98F-1833103BFCB1}"/>
          </ac:spMkLst>
        </pc:spChg>
        <pc:spChg chg="add mod">
          <ac:chgData name="Erik Belfrage" userId="cfb86ba5029aefd7" providerId="LiveId" clId="{460BE0BF-7FB6-4104-8C35-80D0CC2B16FB}" dt="2021-08-12T00:46:54.856" v="667" actId="208"/>
          <ac:spMkLst>
            <pc:docMk/>
            <pc:sldMk cId="709618947" sldId="256"/>
            <ac:spMk id="103" creationId="{078CF0BC-493F-4BAB-BF62-05DFA55FDF40}"/>
          </ac:spMkLst>
        </pc:spChg>
        <pc:spChg chg="add mod">
          <ac:chgData name="Erik Belfrage" userId="cfb86ba5029aefd7" providerId="LiveId" clId="{460BE0BF-7FB6-4104-8C35-80D0CC2B16FB}" dt="2021-08-12T00:47:03.768" v="668" actId="207"/>
          <ac:spMkLst>
            <pc:docMk/>
            <pc:sldMk cId="709618947" sldId="256"/>
            <ac:spMk id="110" creationId="{B3CD6848-32F6-4F38-BB71-AFAAD23CED7D}"/>
          </ac:spMkLst>
        </pc:spChg>
        <pc:spChg chg="add del">
          <ac:chgData name="Erik Belfrage" userId="cfb86ba5029aefd7" providerId="LiveId" clId="{460BE0BF-7FB6-4104-8C35-80D0CC2B16FB}" dt="2021-08-12T00:34:02.485" v="313" actId="22"/>
          <ac:spMkLst>
            <pc:docMk/>
            <pc:sldMk cId="709618947" sldId="256"/>
            <ac:spMk id="116" creationId="{F249D711-A717-4032-936B-445ABD773D2B}"/>
          </ac:spMkLst>
        </pc:spChg>
        <pc:spChg chg="add mod">
          <ac:chgData name="Erik Belfrage" userId="cfb86ba5029aefd7" providerId="LiveId" clId="{460BE0BF-7FB6-4104-8C35-80D0CC2B16FB}" dt="2021-08-12T00:47:15.604" v="669" actId="207"/>
          <ac:spMkLst>
            <pc:docMk/>
            <pc:sldMk cId="709618947" sldId="256"/>
            <ac:spMk id="117" creationId="{0A0A416F-AA3A-44F6-83B4-59408BFA6989}"/>
          </ac:spMkLst>
        </pc:spChg>
        <pc:spChg chg="add mod">
          <ac:chgData name="Erik Belfrage" userId="cfb86ba5029aefd7" providerId="LiveId" clId="{460BE0BF-7FB6-4104-8C35-80D0CC2B16FB}" dt="2021-08-12T00:58:26.837" v="843" actId="207"/>
          <ac:spMkLst>
            <pc:docMk/>
            <pc:sldMk cId="709618947" sldId="256"/>
            <ac:spMk id="122" creationId="{7B81B200-9D5B-423A-BAD8-0F48DAC99EA0}"/>
          </ac:spMkLst>
        </pc:spChg>
        <pc:spChg chg="add mod ord">
          <ac:chgData name="Erik Belfrage" userId="cfb86ba5029aefd7" providerId="LiveId" clId="{460BE0BF-7FB6-4104-8C35-80D0CC2B16FB}" dt="2021-08-12T00:57:28.827" v="839" actId="207"/>
          <ac:spMkLst>
            <pc:docMk/>
            <pc:sldMk cId="709618947" sldId="256"/>
            <ac:spMk id="123" creationId="{42685008-884D-4103-AFF8-AC7D784B516B}"/>
          </ac:spMkLst>
        </pc:spChg>
        <pc:spChg chg="add mod">
          <ac:chgData name="Erik Belfrage" userId="cfb86ba5029aefd7" providerId="LiveId" clId="{460BE0BF-7FB6-4104-8C35-80D0CC2B16FB}" dt="2021-08-12T00:38:01.217" v="402"/>
          <ac:spMkLst>
            <pc:docMk/>
            <pc:sldMk cId="709618947" sldId="256"/>
            <ac:spMk id="134" creationId="{BFDC4D78-5C82-4AA4-BADF-F2F08864D695}"/>
          </ac:spMkLst>
        </pc:spChg>
        <pc:spChg chg="add mod">
          <ac:chgData name="Erik Belfrage" userId="cfb86ba5029aefd7" providerId="LiveId" clId="{460BE0BF-7FB6-4104-8C35-80D0CC2B16FB}" dt="2021-08-12T00:40:43.977" v="512" actId="20577"/>
          <ac:spMkLst>
            <pc:docMk/>
            <pc:sldMk cId="709618947" sldId="256"/>
            <ac:spMk id="140" creationId="{1155B62D-307C-4313-9219-FDC8B71ED5E8}"/>
          </ac:spMkLst>
        </pc:spChg>
        <pc:spChg chg="add mod">
          <ac:chgData name="Erik Belfrage" userId="cfb86ba5029aefd7" providerId="LiveId" clId="{460BE0BF-7FB6-4104-8C35-80D0CC2B16FB}" dt="2021-08-12T00:39:50.611" v="472" actId="1076"/>
          <ac:spMkLst>
            <pc:docMk/>
            <pc:sldMk cId="709618947" sldId="256"/>
            <ac:spMk id="143" creationId="{60503ED8-F8C5-40A7-B024-E5287C0B6C5F}"/>
          </ac:spMkLst>
        </pc:spChg>
        <pc:spChg chg="add mod">
          <ac:chgData name="Erik Belfrage" userId="cfb86ba5029aefd7" providerId="LiveId" clId="{460BE0BF-7FB6-4104-8C35-80D0CC2B16FB}" dt="2021-08-12T01:02:14.516" v="950" actId="1035"/>
          <ac:spMkLst>
            <pc:docMk/>
            <pc:sldMk cId="709618947" sldId="256"/>
            <ac:spMk id="145" creationId="{9F6AE1FF-E763-468D-82DD-9793FE481C6C}"/>
          </ac:spMkLst>
        </pc:spChg>
        <pc:spChg chg="add mod">
          <ac:chgData name="Erik Belfrage" userId="cfb86ba5029aefd7" providerId="LiveId" clId="{460BE0BF-7FB6-4104-8C35-80D0CC2B16FB}" dt="2021-08-12T01:02:14.516" v="950" actId="1035"/>
          <ac:spMkLst>
            <pc:docMk/>
            <pc:sldMk cId="709618947" sldId="256"/>
            <ac:spMk id="146" creationId="{150C7B35-9C4A-448A-889D-F718181D2684}"/>
          </ac:spMkLst>
        </pc:spChg>
        <pc:spChg chg="add mod">
          <ac:chgData name="Erik Belfrage" userId="cfb86ba5029aefd7" providerId="LiveId" clId="{460BE0BF-7FB6-4104-8C35-80D0CC2B16FB}" dt="2021-08-12T00:44:35.014" v="625" actId="1038"/>
          <ac:spMkLst>
            <pc:docMk/>
            <pc:sldMk cId="709618947" sldId="256"/>
            <ac:spMk id="147" creationId="{AF70F56E-1E7C-445F-8D23-D2693121BD06}"/>
          </ac:spMkLst>
        </pc:spChg>
        <pc:spChg chg="add mod">
          <ac:chgData name="Erik Belfrage" userId="cfb86ba5029aefd7" providerId="LiveId" clId="{460BE0BF-7FB6-4104-8C35-80D0CC2B16FB}" dt="2021-08-12T00:44:47.746" v="630" actId="14100"/>
          <ac:spMkLst>
            <pc:docMk/>
            <pc:sldMk cId="709618947" sldId="256"/>
            <ac:spMk id="148" creationId="{2C80E144-D2AF-40EB-BE63-66063F8B3EA1}"/>
          </ac:spMkLst>
        </pc:spChg>
        <pc:spChg chg="add mod">
          <ac:chgData name="Erik Belfrage" userId="cfb86ba5029aefd7" providerId="LiveId" clId="{460BE0BF-7FB6-4104-8C35-80D0CC2B16FB}" dt="2021-08-12T00:46:35.962" v="665" actId="255"/>
          <ac:spMkLst>
            <pc:docMk/>
            <pc:sldMk cId="709618947" sldId="256"/>
            <ac:spMk id="152" creationId="{03D7EA40-91A6-48D7-9382-44F3892951C4}"/>
          </ac:spMkLst>
        </pc:spChg>
        <pc:spChg chg="add mod">
          <ac:chgData name="Erik Belfrage" userId="cfb86ba5029aefd7" providerId="LiveId" clId="{460BE0BF-7FB6-4104-8C35-80D0CC2B16FB}" dt="2021-08-12T00:51:06.573" v="715" actId="1035"/>
          <ac:spMkLst>
            <pc:docMk/>
            <pc:sldMk cId="709618947" sldId="256"/>
            <ac:spMk id="160" creationId="{3AC0BEB0-0BB5-4314-8218-0E5E9337CE84}"/>
          </ac:spMkLst>
        </pc:spChg>
        <pc:spChg chg="add del mod">
          <ac:chgData name="Erik Belfrage" userId="cfb86ba5029aefd7" providerId="LiveId" clId="{460BE0BF-7FB6-4104-8C35-80D0CC2B16FB}" dt="2021-08-12T00:57:54.970" v="842" actId="478"/>
          <ac:spMkLst>
            <pc:docMk/>
            <pc:sldMk cId="709618947" sldId="256"/>
            <ac:spMk id="191" creationId="{C6FD2FE6-2224-4B55-8068-4C085BBFEB01}"/>
          </ac:spMkLst>
        </pc:spChg>
        <pc:spChg chg="add mod">
          <ac:chgData name="Erik Belfrage" userId="cfb86ba5029aefd7" providerId="LiveId" clId="{460BE0BF-7FB6-4104-8C35-80D0CC2B16FB}" dt="2021-08-12T00:59:22.818" v="877" actId="207"/>
          <ac:spMkLst>
            <pc:docMk/>
            <pc:sldMk cId="709618947" sldId="256"/>
            <ac:spMk id="192" creationId="{24AC9A42-1820-4C6D-8FD9-337B901CA794}"/>
          </ac:spMkLst>
        </pc:spChg>
        <pc:spChg chg="add mod">
          <ac:chgData name="Erik Belfrage" userId="cfb86ba5029aefd7" providerId="LiveId" clId="{460BE0BF-7FB6-4104-8C35-80D0CC2B16FB}" dt="2021-08-12T01:01:04.502" v="920" actId="207"/>
          <ac:spMkLst>
            <pc:docMk/>
            <pc:sldMk cId="709618947" sldId="256"/>
            <ac:spMk id="196" creationId="{F872BEB5-D1B5-4060-BA0A-8611DDB30F07}"/>
          </ac:spMkLst>
        </pc:spChg>
        <pc:spChg chg="add mod">
          <ac:chgData name="Erik Belfrage" userId="cfb86ba5029aefd7" providerId="LiveId" clId="{460BE0BF-7FB6-4104-8C35-80D0CC2B16FB}" dt="2021-08-12T01:03:09.975" v="999" actId="1035"/>
          <ac:spMkLst>
            <pc:docMk/>
            <pc:sldMk cId="709618947" sldId="256"/>
            <ac:spMk id="207" creationId="{DB8D2C83-6994-4410-8EA0-528EBF8850BD}"/>
          </ac:spMkLst>
        </pc:spChg>
        <pc:cxnChg chg="mod">
          <ac:chgData name="Erik Belfrage" userId="cfb86ba5029aefd7" providerId="LiveId" clId="{460BE0BF-7FB6-4104-8C35-80D0CC2B16FB}" dt="2021-08-12T00:30:28.732" v="244" actId="1035"/>
          <ac:cxnSpMkLst>
            <pc:docMk/>
            <pc:sldMk cId="709618947" sldId="256"/>
            <ac:cxnSpMk id="13" creationId="{BE3C4F9F-1D3B-46B7-8273-FD5577AF920F}"/>
          </ac:cxnSpMkLst>
        </pc:cxnChg>
        <pc:cxnChg chg="mod">
          <ac:chgData name="Erik Belfrage" userId="cfb86ba5029aefd7" providerId="LiveId" clId="{460BE0BF-7FB6-4104-8C35-80D0CC2B16FB}" dt="2021-08-12T00:30:23.266" v="243" actId="1035"/>
          <ac:cxnSpMkLst>
            <pc:docMk/>
            <pc:sldMk cId="709618947" sldId="256"/>
            <ac:cxnSpMk id="21" creationId="{0E05C268-4034-4EDC-A1F8-E81A9C08D772}"/>
          </ac:cxnSpMkLst>
        </pc:cxnChg>
        <pc:cxnChg chg="mod">
          <ac:chgData name="Erik Belfrage" userId="cfb86ba5029aefd7" providerId="LiveId" clId="{460BE0BF-7FB6-4104-8C35-80D0CC2B16FB}" dt="2021-08-12T00:22:02.792" v="104" actId="1076"/>
          <ac:cxnSpMkLst>
            <pc:docMk/>
            <pc:sldMk cId="709618947" sldId="256"/>
            <ac:cxnSpMk id="30" creationId="{BBC82BB3-73F6-4AE8-8DE1-B78A28661D5C}"/>
          </ac:cxnSpMkLst>
        </pc:cxnChg>
        <pc:cxnChg chg="mod">
          <ac:chgData name="Erik Belfrage" userId="cfb86ba5029aefd7" providerId="LiveId" clId="{460BE0BF-7FB6-4104-8C35-80D0CC2B16FB}" dt="2021-08-12T00:30:16.958" v="240" actId="1035"/>
          <ac:cxnSpMkLst>
            <pc:docMk/>
            <pc:sldMk cId="709618947" sldId="256"/>
            <ac:cxnSpMk id="33" creationId="{B0374355-5633-4986-ACA6-989F9268B391}"/>
          </ac:cxnSpMkLst>
        </pc:cxnChg>
        <pc:cxnChg chg="mod">
          <ac:chgData name="Erik Belfrage" userId="cfb86ba5029aefd7" providerId="LiveId" clId="{460BE0BF-7FB6-4104-8C35-80D0CC2B16FB}" dt="2021-08-12T00:29:56.954" v="229" actId="1036"/>
          <ac:cxnSpMkLst>
            <pc:docMk/>
            <pc:sldMk cId="709618947" sldId="256"/>
            <ac:cxnSpMk id="42" creationId="{F138641C-8AA9-4CA5-80E7-516E497741F5}"/>
          </ac:cxnSpMkLst>
        </pc:cxnChg>
        <pc:cxnChg chg="mod">
          <ac:chgData name="Erik Belfrage" userId="cfb86ba5029aefd7" providerId="LiveId" clId="{460BE0BF-7FB6-4104-8C35-80D0CC2B16FB}" dt="2021-08-12T00:30:13.639" v="236" actId="1035"/>
          <ac:cxnSpMkLst>
            <pc:docMk/>
            <pc:sldMk cId="709618947" sldId="256"/>
            <ac:cxnSpMk id="45" creationId="{11F53C6E-FF9C-408A-8F60-587F7CC76690}"/>
          </ac:cxnSpMkLst>
        </pc:cxnChg>
        <pc:cxnChg chg="add mod">
          <ac:chgData name="Erik Belfrage" userId="cfb86ba5029aefd7" providerId="LiveId" clId="{460BE0BF-7FB6-4104-8C35-80D0CC2B16FB}" dt="2021-08-12T00:20:46.485" v="80" actId="14100"/>
          <ac:cxnSpMkLst>
            <pc:docMk/>
            <pc:sldMk cId="709618947" sldId="256"/>
            <ac:cxnSpMk id="55" creationId="{C6770AB2-AF52-4D66-B705-13F689EBF634}"/>
          </ac:cxnSpMkLst>
        </pc:cxnChg>
        <pc:cxnChg chg="add mod">
          <ac:chgData name="Erik Belfrage" userId="cfb86ba5029aefd7" providerId="LiveId" clId="{460BE0BF-7FB6-4104-8C35-80D0CC2B16FB}" dt="2021-08-12T00:22:07.999" v="105" actId="14100"/>
          <ac:cxnSpMkLst>
            <pc:docMk/>
            <pc:sldMk cId="709618947" sldId="256"/>
            <ac:cxnSpMk id="64" creationId="{88205BA6-810E-46D0-B90F-E5E7AF84700D}"/>
          </ac:cxnSpMkLst>
        </pc:cxnChg>
        <pc:cxnChg chg="add mod">
          <ac:chgData name="Erik Belfrage" userId="cfb86ba5029aefd7" providerId="LiveId" clId="{460BE0BF-7FB6-4104-8C35-80D0CC2B16FB}" dt="2021-08-12T00:39:23.673" v="466" actId="1035"/>
          <ac:cxnSpMkLst>
            <pc:docMk/>
            <pc:sldMk cId="709618947" sldId="256"/>
            <ac:cxnSpMk id="68" creationId="{99919280-4486-4EE1-AAEF-8381D9E6D134}"/>
          </ac:cxnSpMkLst>
        </pc:cxnChg>
        <pc:cxnChg chg="add mod">
          <ac:chgData name="Erik Belfrage" userId="cfb86ba5029aefd7" providerId="LiveId" clId="{460BE0BF-7FB6-4104-8C35-80D0CC2B16FB}" dt="2021-08-12T00:22:20.318" v="109" actId="14100"/>
          <ac:cxnSpMkLst>
            <pc:docMk/>
            <pc:sldMk cId="709618947" sldId="256"/>
            <ac:cxnSpMk id="75" creationId="{C64B2C47-FB3C-4A12-A117-063F60E3330E}"/>
          </ac:cxnSpMkLst>
        </pc:cxnChg>
        <pc:cxnChg chg="add mod">
          <ac:chgData name="Erik Belfrage" userId="cfb86ba5029aefd7" providerId="LiveId" clId="{460BE0BF-7FB6-4104-8C35-80D0CC2B16FB}" dt="2021-08-12T00:24:01.981" v="117" actId="1076"/>
          <ac:cxnSpMkLst>
            <pc:docMk/>
            <pc:sldMk cId="709618947" sldId="256"/>
            <ac:cxnSpMk id="80" creationId="{1EE2FF2B-4F45-44AF-9862-30CA4114EB12}"/>
          </ac:cxnSpMkLst>
        </pc:cxnChg>
        <pc:cxnChg chg="add mod">
          <ac:chgData name="Erik Belfrage" userId="cfb86ba5029aefd7" providerId="LiveId" clId="{460BE0BF-7FB6-4104-8C35-80D0CC2B16FB}" dt="2021-08-12T00:24:15.948" v="121" actId="14100"/>
          <ac:cxnSpMkLst>
            <pc:docMk/>
            <pc:sldMk cId="709618947" sldId="256"/>
            <ac:cxnSpMk id="81" creationId="{474D3C24-9E51-4C60-83F8-5C4CED19C266}"/>
          </ac:cxnSpMkLst>
        </pc:cxnChg>
        <pc:cxnChg chg="add mod">
          <ac:chgData name="Erik Belfrage" userId="cfb86ba5029aefd7" providerId="LiveId" clId="{460BE0BF-7FB6-4104-8C35-80D0CC2B16FB}" dt="2021-08-12T00:40:52.605" v="526" actId="1035"/>
          <ac:cxnSpMkLst>
            <pc:docMk/>
            <pc:sldMk cId="709618947" sldId="256"/>
            <ac:cxnSpMk id="86" creationId="{BBA0A358-13B7-41BE-94CD-431DF6253186}"/>
          </ac:cxnSpMkLst>
        </pc:cxnChg>
        <pc:cxnChg chg="add mod">
          <ac:chgData name="Erik Belfrage" userId="cfb86ba5029aefd7" providerId="LiveId" clId="{460BE0BF-7FB6-4104-8C35-80D0CC2B16FB}" dt="2021-08-12T00:40:52.605" v="526" actId="1035"/>
          <ac:cxnSpMkLst>
            <pc:docMk/>
            <pc:sldMk cId="709618947" sldId="256"/>
            <ac:cxnSpMk id="91" creationId="{D006B0CD-9435-42BF-A459-62C8700BEDA0}"/>
          </ac:cxnSpMkLst>
        </pc:cxnChg>
        <pc:cxnChg chg="add mod">
          <ac:chgData name="Erik Belfrage" userId="cfb86ba5029aefd7" providerId="LiveId" clId="{460BE0BF-7FB6-4104-8C35-80D0CC2B16FB}" dt="2021-08-12T00:29:34.331" v="225" actId="1038"/>
          <ac:cxnSpMkLst>
            <pc:docMk/>
            <pc:sldMk cId="709618947" sldId="256"/>
            <ac:cxnSpMk id="95" creationId="{11865757-937D-4AFA-8073-F8FE4646FAD2}"/>
          </ac:cxnSpMkLst>
        </pc:cxnChg>
        <pc:cxnChg chg="add mod">
          <ac:chgData name="Erik Belfrage" userId="cfb86ba5029aefd7" providerId="LiveId" clId="{460BE0BF-7FB6-4104-8C35-80D0CC2B16FB}" dt="2021-08-12T00:29:35.504" v="226" actId="1038"/>
          <ac:cxnSpMkLst>
            <pc:docMk/>
            <pc:sldMk cId="709618947" sldId="256"/>
            <ac:cxnSpMk id="97" creationId="{22A13687-060B-42F6-952A-5F35CB2C843E}"/>
          </ac:cxnSpMkLst>
        </pc:cxnChg>
        <pc:cxnChg chg="add mod">
          <ac:chgData name="Erik Belfrage" userId="cfb86ba5029aefd7" providerId="LiveId" clId="{460BE0BF-7FB6-4104-8C35-80D0CC2B16FB}" dt="2021-08-12T00:46:45.670" v="666" actId="14100"/>
          <ac:cxnSpMkLst>
            <pc:docMk/>
            <pc:sldMk cId="709618947" sldId="256"/>
            <ac:cxnSpMk id="104" creationId="{61A64A90-F09A-49A4-9390-827723A2E0C7}"/>
          </ac:cxnSpMkLst>
        </pc:cxnChg>
        <pc:cxnChg chg="add mod">
          <ac:chgData name="Erik Belfrage" userId="cfb86ba5029aefd7" providerId="LiveId" clId="{460BE0BF-7FB6-4104-8C35-80D0CC2B16FB}" dt="2021-08-12T00:45:29.490" v="648" actId="14100"/>
          <ac:cxnSpMkLst>
            <pc:docMk/>
            <pc:sldMk cId="709618947" sldId="256"/>
            <ac:cxnSpMk id="112" creationId="{4E9C5967-82E1-46A8-9279-889A06910CDF}"/>
          </ac:cxnSpMkLst>
        </pc:cxnChg>
        <pc:cxnChg chg="add mod">
          <ac:chgData name="Erik Belfrage" userId="cfb86ba5029aefd7" providerId="LiveId" clId="{460BE0BF-7FB6-4104-8C35-80D0CC2B16FB}" dt="2021-08-12T00:36:42.846" v="388" actId="14100"/>
          <ac:cxnSpMkLst>
            <pc:docMk/>
            <pc:sldMk cId="709618947" sldId="256"/>
            <ac:cxnSpMk id="124" creationId="{87DCCAA4-E040-41FB-AE7B-0C56B6E9F8F5}"/>
          </ac:cxnSpMkLst>
        </pc:cxnChg>
        <pc:cxnChg chg="add mod">
          <ac:chgData name="Erik Belfrage" userId="cfb86ba5029aefd7" providerId="LiveId" clId="{460BE0BF-7FB6-4104-8C35-80D0CC2B16FB}" dt="2021-08-12T00:36:56.452" v="392" actId="1038"/>
          <ac:cxnSpMkLst>
            <pc:docMk/>
            <pc:sldMk cId="709618947" sldId="256"/>
            <ac:cxnSpMk id="127" creationId="{AB1B8741-8438-4DAD-9655-82F3ED1A781D}"/>
          </ac:cxnSpMkLst>
        </pc:cxnChg>
        <pc:cxnChg chg="add mod">
          <ac:chgData name="Erik Belfrage" userId="cfb86ba5029aefd7" providerId="LiveId" clId="{460BE0BF-7FB6-4104-8C35-80D0CC2B16FB}" dt="2021-08-12T00:37:16.776" v="395" actId="14100"/>
          <ac:cxnSpMkLst>
            <pc:docMk/>
            <pc:sldMk cId="709618947" sldId="256"/>
            <ac:cxnSpMk id="129" creationId="{B760AD79-189E-4A88-83D6-8EB35EF4B499}"/>
          </ac:cxnSpMkLst>
        </pc:cxnChg>
        <pc:cxnChg chg="add mod">
          <ac:chgData name="Erik Belfrage" userId="cfb86ba5029aefd7" providerId="LiveId" clId="{460BE0BF-7FB6-4104-8C35-80D0CC2B16FB}" dt="2021-08-12T00:37:42.158" v="398" actId="14100"/>
          <ac:cxnSpMkLst>
            <pc:docMk/>
            <pc:sldMk cId="709618947" sldId="256"/>
            <ac:cxnSpMk id="132" creationId="{31EBE1D1-D7F0-4FA5-9281-4589A973E9B0}"/>
          </ac:cxnSpMkLst>
        </pc:cxnChg>
        <pc:cxnChg chg="add mod">
          <ac:chgData name="Erik Belfrage" userId="cfb86ba5029aefd7" providerId="LiveId" clId="{460BE0BF-7FB6-4104-8C35-80D0CC2B16FB}" dt="2021-08-12T00:39:11.569" v="455" actId="1038"/>
          <ac:cxnSpMkLst>
            <pc:docMk/>
            <pc:sldMk cId="709618947" sldId="256"/>
            <ac:cxnSpMk id="136" creationId="{ACAB6565-F80B-48D4-B0FD-80F5D196E2D6}"/>
          </ac:cxnSpMkLst>
        </pc:cxnChg>
        <pc:cxnChg chg="add mod">
          <ac:chgData name="Erik Belfrage" userId="cfb86ba5029aefd7" providerId="LiveId" clId="{460BE0BF-7FB6-4104-8C35-80D0CC2B16FB}" dt="2021-08-12T00:40:42.120" v="501" actId="20577"/>
          <ac:cxnSpMkLst>
            <pc:docMk/>
            <pc:sldMk cId="709618947" sldId="256"/>
            <ac:cxnSpMk id="139" creationId="{3C295C17-8BFB-4995-9EF8-F9EB1B702994}"/>
          </ac:cxnSpMkLst>
        </pc:cxnChg>
        <pc:cxnChg chg="add mod">
          <ac:chgData name="Erik Belfrage" userId="cfb86ba5029aefd7" providerId="LiveId" clId="{460BE0BF-7FB6-4104-8C35-80D0CC2B16FB}" dt="2021-08-12T00:51:19.041" v="716" actId="14100"/>
          <ac:cxnSpMkLst>
            <pc:docMk/>
            <pc:sldMk cId="709618947" sldId="256"/>
            <ac:cxnSpMk id="154" creationId="{9DFA00C7-7C1A-48A7-968C-837A8FCAC21B}"/>
          </ac:cxnSpMkLst>
        </pc:cxnChg>
        <pc:cxnChg chg="add mod">
          <ac:chgData name="Erik Belfrage" userId="cfb86ba5029aefd7" providerId="LiveId" clId="{460BE0BF-7FB6-4104-8C35-80D0CC2B16FB}" dt="2021-08-12T00:51:03.263" v="714" actId="1036"/>
          <ac:cxnSpMkLst>
            <pc:docMk/>
            <pc:sldMk cId="709618947" sldId="256"/>
            <ac:cxnSpMk id="157" creationId="{F95D87B9-6DCF-46F1-8AC6-75105CF7C7F3}"/>
          </ac:cxnSpMkLst>
        </pc:cxnChg>
        <pc:cxnChg chg="add mod">
          <ac:chgData name="Erik Belfrage" userId="cfb86ba5029aefd7" providerId="LiveId" clId="{460BE0BF-7FB6-4104-8C35-80D0CC2B16FB}" dt="2021-08-12T00:53:24.495" v="755" actId="14100"/>
          <ac:cxnSpMkLst>
            <pc:docMk/>
            <pc:sldMk cId="709618947" sldId="256"/>
            <ac:cxnSpMk id="162" creationId="{5413A449-6C97-4614-AA66-A8DBD87B5453}"/>
          </ac:cxnSpMkLst>
        </pc:cxnChg>
        <pc:cxnChg chg="add mod">
          <ac:chgData name="Erik Belfrage" userId="cfb86ba5029aefd7" providerId="LiveId" clId="{460BE0BF-7FB6-4104-8C35-80D0CC2B16FB}" dt="2021-08-12T01:01:48.186" v="928" actId="14100"/>
          <ac:cxnSpMkLst>
            <pc:docMk/>
            <pc:sldMk cId="709618947" sldId="256"/>
            <ac:cxnSpMk id="165" creationId="{A79DA2CD-D2F2-4122-B61A-383B47AE06D7}"/>
          </ac:cxnSpMkLst>
        </pc:cxnChg>
        <pc:cxnChg chg="add del mod">
          <ac:chgData name="Erik Belfrage" userId="cfb86ba5029aefd7" providerId="LiveId" clId="{460BE0BF-7FB6-4104-8C35-80D0CC2B16FB}" dt="2021-08-12T00:51:48.263" v="726"/>
          <ac:cxnSpMkLst>
            <pc:docMk/>
            <pc:sldMk cId="709618947" sldId="256"/>
            <ac:cxnSpMk id="168" creationId="{7B5785C0-A001-40F7-93FD-E55EEFECEDE2}"/>
          </ac:cxnSpMkLst>
        </pc:cxnChg>
        <pc:cxnChg chg="add mod">
          <ac:chgData name="Erik Belfrage" userId="cfb86ba5029aefd7" providerId="LiveId" clId="{460BE0BF-7FB6-4104-8C35-80D0CC2B16FB}" dt="2021-08-12T01:01:44.168" v="927" actId="14100"/>
          <ac:cxnSpMkLst>
            <pc:docMk/>
            <pc:sldMk cId="709618947" sldId="256"/>
            <ac:cxnSpMk id="170" creationId="{552E949C-E096-471D-BD51-757072708E8C}"/>
          </ac:cxnSpMkLst>
        </pc:cxnChg>
        <pc:cxnChg chg="add mod">
          <ac:chgData name="Erik Belfrage" userId="cfb86ba5029aefd7" providerId="LiveId" clId="{460BE0BF-7FB6-4104-8C35-80D0CC2B16FB}" dt="2021-08-12T00:52:32.642" v="739" actId="14100"/>
          <ac:cxnSpMkLst>
            <pc:docMk/>
            <pc:sldMk cId="709618947" sldId="256"/>
            <ac:cxnSpMk id="171" creationId="{0D04F6C7-9577-4054-87F0-ED73A09C151D}"/>
          </ac:cxnSpMkLst>
        </pc:cxnChg>
        <pc:cxnChg chg="add mod">
          <ac:chgData name="Erik Belfrage" userId="cfb86ba5029aefd7" providerId="LiveId" clId="{460BE0BF-7FB6-4104-8C35-80D0CC2B16FB}" dt="2021-08-12T01:00:57.822" v="919" actId="208"/>
          <ac:cxnSpMkLst>
            <pc:docMk/>
            <pc:sldMk cId="709618947" sldId="256"/>
            <ac:cxnSpMk id="176" creationId="{50DFC5B4-EB32-470B-95B7-F08063F7F8A9}"/>
          </ac:cxnSpMkLst>
        </pc:cxnChg>
        <pc:cxnChg chg="add mod">
          <ac:chgData name="Erik Belfrage" userId="cfb86ba5029aefd7" providerId="LiveId" clId="{460BE0BF-7FB6-4104-8C35-80D0CC2B16FB}" dt="2021-08-12T01:01:58.976" v="929" actId="14100"/>
          <ac:cxnSpMkLst>
            <pc:docMk/>
            <pc:sldMk cId="709618947" sldId="256"/>
            <ac:cxnSpMk id="183" creationId="{4EBE1231-23F5-4893-8687-47B94B252A4B}"/>
          </ac:cxnSpMkLst>
        </pc:cxnChg>
        <pc:cxnChg chg="add mod">
          <ac:chgData name="Erik Belfrage" userId="cfb86ba5029aefd7" providerId="LiveId" clId="{460BE0BF-7FB6-4104-8C35-80D0CC2B16FB}" dt="2021-08-12T00:55:54.504" v="827" actId="1037"/>
          <ac:cxnSpMkLst>
            <pc:docMk/>
            <pc:sldMk cId="709618947" sldId="256"/>
            <ac:cxnSpMk id="185" creationId="{86AF16DA-4C55-4BFD-8149-EFB11AEEE668}"/>
          </ac:cxnSpMkLst>
        </pc:cxnChg>
        <pc:cxnChg chg="add mod">
          <ac:chgData name="Erik Belfrage" userId="cfb86ba5029aefd7" providerId="LiveId" clId="{460BE0BF-7FB6-4104-8C35-80D0CC2B16FB}" dt="2021-08-12T00:55:54.504" v="827" actId="1037"/>
          <ac:cxnSpMkLst>
            <pc:docMk/>
            <pc:sldMk cId="709618947" sldId="256"/>
            <ac:cxnSpMk id="187" creationId="{1FCDD907-6FA0-4C54-A3C5-BAE5C3BBD83A}"/>
          </ac:cxnSpMkLst>
        </pc:cxnChg>
        <pc:cxnChg chg="add mod">
          <ac:chgData name="Erik Belfrage" userId="cfb86ba5029aefd7" providerId="LiveId" clId="{460BE0BF-7FB6-4104-8C35-80D0CC2B16FB}" dt="2021-08-12T00:55:49.209" v="824" actId="1076"/>
          <ac:cxnSpMkLst>
            <pc:docMk/>
            <pc:sldMk cId="709618947" sldId="256"/>
            <ac:cxnSpMk id="188" creationId="{0D941614-5AEA-4929-9545-61707BDCDF05}"/>
          </ac:cxnSpMkLst>
        </pc:cxnChg>
        <pc:cxnChg chg="add mod">
          <ac:chgData name="Erik Belfrage" userId="cfb86ba5029aefd7" providerId="LiveId" clId="{460BE0BF-7FB6-4104-8C35-80D0CC2B16FB}" dt="2021-08-12T00:56:23.265" v="832" actId="14100"/>
          <ac:cxnSpMkLst>
            <pc:docMk/>
            <pc:sldMk cId="709618947" sldId="256"/>
            <ac:cxnSpMk id="189" creationId="{D8001992-993B-4022-8C47-5162EA629384}"/>
          </ac:cxnSpMkLst>
        </pc:cxnChg>
        <pc:cxnChg chg="add mod">
          <ac:chgData name="Erik Belfrage" userId="cfb86ba5029aefd7" providerId="LiveId" clId="{460BE0BF-7FB6-4104-8C35-80D0CC2B16FB}" dt="2021-08-12T00:59:32.605" v="880" actId="14100"/>
          <ac:cxnSpMkLst>
            <pc:docMk/>
            <pc:sldMk cId="709618947" sldId="256"/>
            <ac:cxnSpMk id="193" creationId="{9D5F7EE0-5733-4464-9FC6-4A8D690AB939}"/>
          </ac:cxnSpMkLst>
        </pc:cxnChg>
        <pc:cxnChg chg="add mod">
          <ac:chgData name="Erik Belfrage" userId="cfb86ba5029aefd7" providerId="LiveId" clId="{460BE0BF-7FB6-4104-8C35-80D0CC2B16FB}" dt="2021-08-12T01:01:11.473" v="923" actId="14100"/>
          <ac:cxnSpMkLst>
            <pc:docMk/>
            <pc:sldMk cId="709618947" sldId="256"/>
            <ac:cxnSpMk id="197" creationId="{D77C3E24-078A-4302-85CA-8822A2FBF82D}"/>
          </ac:cxnSpMkLst>
        </pc:cxnChg>
        <pc:cxnChg chg="add mod">
          <ac:chgData name="Erik Belfrage" userId="cfb86ba5029aefd7" providerId="LiveId" clId="{460BE0BF-7FB6-4104-8C35-80D0CC2B16FB}" dt="2021-08-12T01:02:39.224" v="953" actId="14100"/>
          <ac:cxnSpMkLst>
            <pc:docMk/>
            <pc:sldMk cId="709618947" sldId="256"/>
            <ac:cxnSpMk id="205" creationId="{664F43F7-ECF3-4569-BE2F-1D0C69A13FED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A0790-A47D-421C-B2B0-95B2C15A70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112003-6452-4763-8BF0-E600BFCEBE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2026C-2257-4E13-B23A-C5B71D68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57788-FAB9-4AA4-8E02-337A537D6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036546-9DB5-4285-A31C-9D7F7846F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726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67B66-E18A-4628-8143-6934E93D6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A0CFA-8B0B-429B-99F2-C4DEFB2ED6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25C73-C114-48A8-AFF1-D89E4B96C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2DE55-F5D0-426A-89AA-03D3FAD94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334EA5-938C-4D08-ACE6-246D122CC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78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A6974-BA84-4DFA-A72F-546531212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704F5B-2B0E-4DFB-B99B-B88A86E0C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1F3E82-51D8-494F-82C3-97005C75D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41B06-E608-4871-AB4D-A602D730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27E6BF-50DC-4A0E-95C5-B62CA6987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237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F219B-7DC6-423C-BBAA-423B29CFD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8F7C67-2E94-46C1-9E0C-577B50EDB4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864943-D54E-4826-A3E6-578D9FCBA3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0AE71E-3AF3-49B5-9528-999F09346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03167B-419E-4869-A361-C884A9C00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BE6DC3-F1FE-40F0-BA09-B820988A2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007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46E20-C844-4D71-BAB3-D9AE6B874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278FE-FCDE-437B-91AA-5BF6C17F1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289E4E-0114-4C10-A3DB-8ACE7CF443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C2816B-C9B2-4F2E-8D3F-10BCF9A33E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9C1963-B5F8-4AA8-9F05-BC7621F8B5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723571-1AAA-43C7-A420-0919C3789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962663-5CB2-4762-AB9E-6F8931628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54B858-1E12-425E-B579-297F940BD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3363E-5CED-4969-83CC-8283AD935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DCE178-8FE8-4D7F-80C9-100CA0648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FD24E8-3EC5-4F84-9EC3-436D34F29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3474D4-3CA2-40A7-8361-1FF3FE61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76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2A84F8-0335-4F13-B3FE-16BE8955C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6CEF5A-A147-46EE-B441-ACF8781A0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D3A45-567F-44B7-888C-5CE5CD77F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8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118A0-86EE-4403-880A-489ED7AB6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A256F9-ED3A-4A70-B0D7-AF0004A9DA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BC190-721E-4668-B73F-4E038B829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E78C67-BBB9-4DFA-88E6-607F023EA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9752F3-4F57-492A-A5D9-C719BC0C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D66A7-D226-47FE-950B-CC65C74F1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103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7D56E-7982-4642-AB02-3F7B78F39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3B3253-91B8-4A16-8ABF-D3F9D7F0A4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7A8D09-7D20-4CE0-BDAF-D5E5B788ED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A461F-A0AA-4E82-BC1C-2AE336120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54125A-0254-45A2-821F-4929FA360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0CCC32-4331-4B6E-81CE-6AB77349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702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778B9-4BC4-4CEB-BDAA-2E56C1463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85DC54-B876-4F48-9EF1-FEAA7802D5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F8262-E02A-4713-8F18-A606776A5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2D0491-4480-43FF-BDBE-BDC8EA5DB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06F4F-6466-432C-A269-3BCDD2295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097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D6F56F-BA43-40A2-A79E-630145A2CC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FBD16F-3FF1-4FA0-A6C4-641F28AC7A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2A0BC-048C-4874-A390-3CA3A2159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B0E864-598C-413E-BA15-2F0E9549B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D82CB-7196-4526-A028-BE560185C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5A7E5E-6055-4973-993A-EECA69969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422AD0-2656-476B-9A35-C453CDFCD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26F8B-B569-4DE7-AEC3-285837136B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2CA62-C0DD-4E9F-8B74-1266809A63B2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4A025-2895-4471-B460-8BAEC026A6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0DDEF-0831-401D-97E8-C5F3809FD0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D9BF8-AA88-4A82-BC3D-58D0AD89C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247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59A646-F9B5-4E3A-ABB4-D969F03F8025}"/>
              </a:ext>
            </a:extLst>
          </p:cNvPr>
          <p:cNvSpPr/>
          <p:nvPr/>
        </p:nvSpPr>
        <p:spPr>
          <a:xfrm>
            <a:off x="3631474" y="2190750"/>
            <a:ext cx="2864576" cy="245745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EAE1F4-2277-42BD-93BF-67F07026713D}"/>
              </a:ext>
            </a:extLst>
          </p:cNvPr>
          <p:cNvSpPr/>
          <p:nvPr/>
        </p:nvSpPr>
        <p:spPr>
          <a:xfrm>
            <a:off x="6496050" y="2190750"/>
            <a:ext cx="1576796" cy="14494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A00396-9687-48E3-8805-84FB9C2083CA}"/>
              </a:ext>
            </a:extLst>
          </p:cNvPr>
          <p:cNvSpPr/>
          <p:nvPr/>
        </p:nvSpPr>
        <p:spPr>
          <a:xfrm>
            <a:off x="6496050" y="3640183"/>
            <a:ext cx="1576796" cy="1008017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203371C-7ADB-46FC-9B6A-4608945A66A5}"/>
              </a:ext>
            </a:extLst>
          </p:cNvPr>
          <p:cNvCxnSpPr/>
          <p:nvPr/>
        </p:nvCxnSpPr>
        <p:spPr>
          <a:xfrm>
            <a:off x="3657601" y="2020389"/>
            <a:ext cx="2864576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97D889C-5AFA-4359-830D-77B8738EC4E6}"/>
              </a:ext>
            </a:extLst>
          </p:cNvPr>
          <p:cNvCxnSpPr>
            <a:cxnSpLocks/>
          </p:cNvCxnSpPr>
          <p:nvPr/>
        </p:nvCxnSpPr>
        <p:spPr>
          <a:xfrm flipV="1">
            <a:off x="6648450" y="2076991"/>
            <a:ext cx="0" cy="291738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E3C4F9F-1D3B-46B7-8273-FD5577AF920F}"/>
              </a:ext>
            </a:extLst>
          </p:cNvPr>
          <p:cNvCxnSpPr>
            <a:cxnSpLocks/>
          </p:cNvCxnSpPr>
          <p:nvPr/>
        </p:nvCxnSpPr>
        <p:spPr>
          <a:xfrm flipH="1" flipV="1">
            <a:off x="6505917" y="2011490"/>
            <a:ext cx="152400" cy="7402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C82270D-CFF8-45A6-9159-B65343E43BBA}"/>
              </a:ext>
            </a:extLst>
          </p:cNvPr>
          <p:cNvCxnSpPr>
            <a:cxnSpLocks/>
          </p:cNvCxnSpPr>
          <p:nvPr/>
        </p:nvCxnSpPr>
        <p:spPr>
          <a:xfrm flipV="1">
            <a:off x="6648450" y="2064808"/>
            <a:ext cx="0" cy="291738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DA6C8C8-AC72-400C-B6A3-16261088F605}"/>
              </a:ext>
            </a:extLst>
          </p:cNvPr>
          <p:cNvCxnSpPr>
            <a:cxnSpLocks/>
          </p:cNvCxnSpPr>
          <p:nvPr/>
        </p:nvCxnSpPr>
        <p:spPr>
          <a:xfrm flipV="1">
            <a:off x="6568550" y="2272937"/>
            <a:ext cx="79901" cy="6898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E05C268-4034-4EDC-A1F8-E81A9C08D772}"/>
              </a:ext>
            </a:extLst>
          </p:cNvPr>
          <p:cNvCxnSpPr>
            <a:cxnSpLocks/>
          </p:cNvCxnSpPr>
          <p:nvPr/>
        </p:nvCxnSpPr>
        <p:spPr>
          <a:xfrm flipH="1" flipV="1">
            <a:off x="6637231" y="3094642"/>
            <a:ext cx="336963" cy="341514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F94B6DCF-2C64-4DED-9914-010AE3F9DBC1}"/>
              </a:ext>
            </a:extLst>
          </p:cNvPr>
          <p:cNvSpPr/>
          <p:nvPr/>
        </p:nvSpPr>
        <p:spPr>
          <a:xfrm>
            <a:off x="6549390" y="2319057"/>
            <a:ext cx="45719" cy="4571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BBC82BB3-73F6-4AE8-8DE1-B78A28661D5C}"/>
              </a:ext>
            </a:extLst>
          </p:cNvPr>
          <p:cNvCxnSpPr>
            <a:cxnSpLocks/>
            <a:stCxn id="32" idx="1"/>
            <a:endCxn id="26" idx="7"/>
          </p:cNvCxnSpPr>
          <p:nvPr/>
        </p:nvCxnSpPr>
        <p:spPr>
          <a:xfrm flipH="1" flipV="1">
            <a:off x="6588414" y="2325752"/>
            <a:ext cx="2022047" cy="639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3091DD8B-125D-4936-B28E-3C1CB350BCAF}"/>
              </a:ext>
            </a:extLst>
          </p:cNvPr>
          <p:cNvSpPr txBox="1"/>
          <p:nvPr/>
        </p:nvSpPr>
        <p:spPr>
          <a:xfrm>
            <a:off x="8610461" y="2266609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2">
                    <a:lumMod val="75000"/>
                  </a:schemeClr>
                </a:solidFill>
              </a:rPr>
              <a:t>Golvbrunn dusch</a:t>
            </a:r>
            <a:endParaRPr lang="en-GB" sz="10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0374355-5633-4986-ACA6-989F9268B391}"/>
              </a:ext>
            </a:extLst>
          </p:cNvPr>
          <p:cNvCxnSpPr>
            <a:cxnSpLocks/>
          </p:cNvCxnSpPr>
          <p:nvPr/>
        </p:nvCxnSpPr>
        <p:spPr>
          <a:xfrm flipV="1">
            <a:off x="6648450" y="2367761"/>
            <a:ext cx="0" cy="743711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F138641C-8AA9-4CA5-80E7-516E497741F5}"/>
              </a:ext>
            </a:extLst>
          </p:cNvPr>
          <p:cNvCxnSpPr>
            <a:cxnSpLocks/>
          </p:cNvCxnSpPr>
          <p:nvPr/>
        </p:nvCxnSpPr>
        <p:spPr>
          <a:xfrm>
            <a:off x="6729842" y="2907126"/>
            <a:ext cx="119495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1F53C6E-FF9C-408A-8F60-587F7CC76690}"/>
              </a:ext>
            </a:extLst>
          </p:cNvPr>
          <p:cNvCxnSpPr>
            <a:cxnSpLocks/>
          </p:cNvCxnSpPr>
          <p:nvPr/>
        </p:nvCxnSpPr>
        <p:spPr>
          <a:xfrm flipH="1" flipV="1">
            <a:off x="6643412" y="2789360"/>
            <a:ext cx="109792" cy="129767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C6770AB2-AF52-4D66-B705-13F689EBF634}"/>
              </a:ext>
            </a:extLst>
          </p:cNvPr>
          <p:cNvCxnSpPr>
            <a:cxnSpLocks/>
          </p:cNvCxnSpPr>
          <p:nvPr/>
        </p:nvCxnSpPr>
        <p:spPr>
          <a:xfrm flipH="1">
            <a:off x="6976708" y="3428185"/>
            <a:ext cx="469121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" name="Oval 58">
            <a:extLst>
              <a:ext uri="{FF2B5EF4-FFF2-40B4-BE49-F238E27FC236}">
                <a16:creationId xmlns:a16="http://schemas.microsoft.com/office/drawing/2014/main" id="{62757AFF-EF55-499F-9AFD-3781DFB5532D}"/>
              </a:ext>
            </a:extLst>
          </p:cNvPr>
          <p:cNvSpPr/>
          <p:nvPr/>
        </p:nvSpPr>
        <p:spPr>
          <a:xfrm>
            <a:off x="6948404" y="3402057"/>
            <a:ext cx="45719" cy="4571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755AF45-4153-42EB-924A-A083478428FD}"/>
              </a:ext>
            </a:extLst>
          </p:cNvPr>
          <p:cNvSpPr/>
          <p:nvPr/>
        </p:nvSpPr>
        <p:spPr>
          <a:xfrm>
            <a:off x="7431679" y="3402057"/>
            <a:ext cx="45719" cy="4571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88205BA6-810E-46D0-B90F-E5E7AF84700D}"/>
              </a:ext>
            </a:extLst>
          </p:cNvPr>
          <p:cNvCxnSpPr>
            <a:cxnSpLocks/>
            <a:stCxn id="67" idx="1"/>
            <a:endCxn id="6" idx="0"/>
          </p:cNvCxnSpPr>
          <p:nvPr/>
        </p:nvCxnSpPr>
        <p:spPr>
          <a:xfrm flipH="1">
            <a:off x="7284448" y="1826894"/>
            <a:ext cx="1326014" cy="363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BBCE4DFC-9234-425B-A7BF-8794594AD63D}"/>
              </a:ext>
            </a:extLst>
          </p:cNvPr>
          <p:cNvSpPr txBox="1"/>
          <p:nvPr/>
        </p:nvSpPr>
        <p:spPr>
          <a:xfrm>
            <a:off x="8610462" y="1703783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Yttervägg</a:t>
            </a:r>
            <a:endParaRPr lang="en-GB" sz="1000" dirty="0"/>
          </a:p>
        </p:txBody>
      </p: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99919280-4486-4EE1-AAEF-8381D9E6D134}"/>
              </a:ext>
            </a:extLst>
          </p:cNvPr>
          <p:cNvCxnSpPr>
            <a:cxnSpLocks/>
            <a:stCxn id="78" idx="1"/>
            <a:endCxn id="52" idx="7"/>
          </p:cNvCxnSpPr>
          <p:nvPr/>
        </p:nvCxnSpPr>
        <p:spPr>
          <a:xfrm flipH="1">
            <a:off x="7973506" y="2579881"/>
            <a:ext cx="636955" cy="281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C64B2C47-FB3C-4A12-A117-063F60E3330E}"/>
              </a:ext>
            </a:extLst>
          </p:cNvPr>
          <p:cNvCxnSpPr>
            <a:cxnSpLocks/>
            <a:stCxn id="67" idx="1"/>
          </p:cNvCxnSpPr>
          <p:nvPr/>
        </p:nvCxnSpPr>
        <p:spPr>
          <a:xfrm flipH="1">
            <a:off x="8072846" y="1826894"/>
            <a:ext cx="537616" cy="4869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A85CFB55-7D4D-4DE8-BDC7-9E2C35241390}"/>
              </a:ext>
            </a:extLst>
          </p:cNvPr>
          <p:cNvSpPr txBox="1"/>
          <p:nvPr/>
        </p:nvSpPr>
        <p:spPr>
          <a:xfrm>
            <a:off x="8610461" y="2456770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2">
                    <a:lumMod val="75000"/>
                  </a:schemeClr>
                </a:solidFill>
              </a:rPr>
              <a:t>WC</a:t>
            </a:r>
            <a:endParaRPr lang="en-GB" sz="10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1EE2FF2B-4F45-44AF-9862-30CA4114EB12}"/>
              </a:ext>
            </a:extLst>
          </p:cNvPr>
          <p:cNvCxnSpPr>
            <a:cxnSpLocks/>
          </p:cNvCxnSpPr>
          <p:nvPr/>
        </p:nvCxnSpPr>
        <p:spPr>
          <a:xfrm flipH="1">
            <a:off x="3657601" y="712051"/>
            <a:ext cx="469121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474D3C24-9E51-4C60-83F8-5C4CED19C266}"/>
              </a:ext>
            </a:extLst>
          </p:cNvPr>
          <p:cNvCxnSpPr>
            <a:cxnSpLocks/>
          </p:cNvCxnSpPr>
          <p:nvPr/>
        </p:nvCxnSpPr>
        <p:spPr>
          <a:xfrm>
            <a:off x="3657601" y="406510"/>
            <a:ext cx="469121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983891A5-2853-42CB-8987-231DBBB5BDF7}"/>
              </a:ext>
            </a:extLst>
          </p:cNvPr>
          <p:cNvSpPr txBox="1"/>
          <p:nvPr/>
        </p:nvSpPr>
        <p:spPr>
          <a:xfrm>
            <a:off x="4126722" y="283399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= avloppsrör 110 mm</a:t>
            </a:r>
            <a:endParaRPr lang="en-GB" sz="10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2FF4A45-54B5-4796-BF86-56EBEDD5D851}"/>
              </a:ext>
            </a:extLst>
          </p:cNvPr>
          <p:cNvSpPr txBox="1"/>
          <p:nvPr/>
        </p:nvSpPr>
        <p:spPr>
          <a:xfrm>
            <a:off x="4126721" y="588940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= avloppsrör 75 mm</a:t>
            </a:r>
            <a:endParaRPr lang="en-GB" sz="1000" dirty="0"/>
          </a:p>
        </p:txBody>
      </p: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BBA0A358-13B7-41BE-94CD-431DF6253186}"/>
              </a:ext>
            </a:extLst>
          </p:cNvPr>
          <p:cNvCxnSpPr>
            <a:cxnSpLocks/>
            <a:stCxn id="89" idx="1"/>
            <a:endCxn id="59" idx="7"/>
          </p:cNvCxnSpPr>
          <p:nvPr/>
        </p:nvCxnSpPr>
        <p:spPr>
          <a:xfrm flipH="1">
            <a:off x="6987428" y="3026026"/>
            <a:ext cx="1622054" cy="3827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CF446E0E-3A28-4827-AC26-AA50E6955743}"/>
              </a:ext>
            </a:extLst>
          </p:cNvPr>
          <p:cNvSpPr txBox="1"/>
          <p:nvPr/>
        </p:nvSpPr>
        <p:spPr>
          <a:xfrm>
            <a:off x="8609482" y="2902915"/>
            <a:ext cx="1666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2">
                    <a:lumMod val="75000"/>
                  </a:schemeClr>
                </a:solidFill>
              </a:rPr>
              <a:t>Golvbrunn för tvättmaskin</a:t>
            </a:r>
            <a:endParaRPr lang="en-GB" sz="1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50162CCB-6364-4557-A98F-1833103BFCB1}"/>
              </a:ext>
            </a:extLst>
          </p:cNvPr>
          <p:cNvSpPr txBox="1"/>
          <p:nvPr/>
        </p:nvSpPr>
        <p:spPr>
          <a:xfrm>
            <a:off x="8609482" y="3087767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2">
                    <a:lumMod val="75000"/>
                  </a:schemeClr>
                </a:solidFill>
              </a:rPr>
              <a:t>Tvättställ</a:t>
            </a:r>
            <a:endParaRPr lang="en-GB" sz="10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D006B0CD-9435-42BF-A459-62C8700BEDA0}"/>
              </a:ext>
            </a:extLst>
          </p:cNvPr>
          <p:cNvCxnSpPr>
            <a:cxnSpLocks/>
            <a:stCxn id="90" idx="1"/>
            <a:endCxn id="60" idx="6"/>
          </p:cNvCxnSpPr>
          <p:nvPr/>
        </p:nvCxnSpPr>
        <p:spPr>
          <a:xfrm flipH="1">
            <a:off x="7477398" y="3210878"/>
            <a:ext cx="1132084" cy="2140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11865757-937D-4AFA-8073-F8FE4646FAD2}"/>
              </a:ext>
            </a:extLst>
          </p:cNvPr>
          <p:cNvCxnSpPr>
            <a:cxnSpLocks/>
          </p:cNvCxnSpPr>
          <p:nvPr/>
        </p:nvCxnSpPr>
        <p:spPr>
          <a:xfrm>
            <a:off x="3620254" y="2108539"/>
            <a:ext cx="2856777" cy="0"/>
          </a:xfrm>
          <a:prstGeom prst="line">
            <a:avLst/>
          </a:prstGeom>
          <a:ln w="19050" cap="sq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22A13687-060B-42F6-952A-5F35CB2C843E}"/>
              </a:ext>
            </a:extLst>
          </p:cNvPr>
          <p:cNvCxnSpPr>
            <a:cxnSpLocks/>
          </p:cNvCxnSpPr>
          <p:nvPr/>
        </p:nvCxnSpPr>
        <p:spPr>
          <a:xfrm>
            <a:off x="6492507" y="2108537"/>
            <a:ext cx="0" cy="248004"/>
          </a:xfrm>
          <a:prstGeom prst="line">
            <a:avLst/>
          </a:prstGeom>
          <a:ln w="19050" cap="sq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Rectangle 102">
            <a:extLst>
              <a:ext uri="{FF2B5EF4-FFF2-40B4-BE49-F238E27FC236}">
                <a16:creationId xmlns:a16="http://schemas.microsoft.com/office/drawing/2014/main" id="{078CF0BC-493F-4BAB-BF62-05DFA55FDF40}"/>
              </a:ext>
            </a:extLst>
          </p:cNvPr>
          <p:cNvSpPr/>
          <p:nvPr/>
        </p:nvSpPr>
        <p:spPr>
          <a:xfrm>
            <a:off x="6471421" y="2313860"/>
            <a:ext cx="45719" cy="158536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61A64A90-F09A-49A4-9390-827723A2E0C7}"/>
              </a:ext>
            </a:extLst>
          </p:cNvPr>
          <p:cNvCxnSpPr>
            <a:cxnSpLocks/>
            <a:endCxn id="103" idx="2"/>
          </p:cNvCxnSpPr>
          <p:nvPr/>
        </p:nvCxnSpPr>
        <p:spPr>
          <a:xfrm flipV="1">
            <a:off x="6083166" y="2472396"/>
            <a:ext cx="411115" cy="9444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>
            <a:extLst>
              <a:ext uri="{FF2B5EF4-FFF2-40B4-BE49-F238E27FC236}">
                <a16:creationId xmlns:a16="http://schemas.microsoft.com/office/drawing/2014/main" id="{B3CD6848-32F6-4F38-BB71-AFAAD23CED7D}"/>
              </a:ext>
            </a:extLst>
          </p:cNvPr>
          <p:cNvSpPr txBox="1"/>
          <p:nvPr/>
        </p:nvSpPr>
        <p:spPr>
          <a:xfrm>
            <a:off x="4814270" y="3329547"/>
            <a:ext cx="13428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6"/>
                </a:solidFill>
              </a:rPr>
              <a:t>Inspektionslucka för inkommande vatten</a:t>
            </a:r>
            <a:endParaRPr lang="en-GB" sz="1000" dirty="0">
              <a:solidFill>
                <a:schemeClr val="accent6"/>
              </a:solidFill>
            </a:endParaRPr>
          </a:p>
        </p:txBody>
      </p: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4E9C5967-82E1-46A8-9279-889A06910CDF}"/>
              </a:ext>
            </a:extLst>
          </p:cNvPr>
          <p:cNvCxnSpPr>
            <a:cxnSpLocks/>
            <a:stCxn id="117" idx="1"/>
          </p:cNvCxnSpPr>
          <p:nvPr/>
        </p:nvCxnSpPr>
        <p:spPr>
          <a:xfrm flipH="1" flipV="1">
            <a:off x="4047332" y="2114118"/>
            <a:ext cx="763478" cy="10344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116">
            <a:extLst>
              <a:ext uri="{FF2B5EF4-FFF2-40B4-BE49-F238E27FC236}">
                <a16:creationId xmlns:a16="http://schemas.microsoft.com/office/drawing/2014/main" id="{0A0A416F-AA3A-44F6-83B4-59408BFA6989}"/>
              </a:ext>
            </a:extLst>
          </p:cNvPr>
          <p:cNvSpPr txBox="1"/>
          <p:nvPr/>
        </p:nvSpPr>
        <p:spPr>
          <a:xfrm>
            <a:off x="4810810" y="3025499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1"/>
                </a:solidFill>
              </a:rPr>
              <a:t>Inkommande vatten</a:t>
            </a:r>
            <a:endParaRPr lang="en-GB" sz="1000" dirty="0">
              <a:solidFill>
                <a:schemeClr val="accent1"/>
              </a:solidFill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7B81B200-9D5B-423A-BAD8-0F48DAC99EA0}"/>
              </a:ext>
            </a:extLst>
          </p:cNvPr>
          <p:cNvSpPr txBox="1"/>
          <p:nvPr/>
        </p:nvSpPr>
        <p:spPr>
          <a:xfrm>
            <a:off x="4805199" y="2758010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2">
                    <a:lumMod val="75000"/>
                  </a:schemeClr>
                </a:solidFill>
              </a:rPr>
              <a:t>Diskbänk kök</a:t>
            </a:r>
            <a:endParaRPr lang="en-GB" sz="10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87DCCAA4-E040-41FB-AE7B-0C56B6E9F8F5}"/>
              </a:ext>
            </a:extLst>
          </p:cNvPr>
          <p:cNvCxnSpPr>
            <a:cxnSpLocks/>
            <a:endCxn id="123" idx="0"/>
          </p:cNvCxnSpPr>
          <p:nvPr/>
        </p:nvCxnSpPr>
        <p:spPr>
          <a:xfrm>
            <a:off x="4592899" y="2076991"/>
            <a:ext cx="0" cy="316286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3" name="Oval 122">
            <a:extLst>
              <a:ext uri="{FF2B5EF4-FFF2-40B4-BE49-F238E27FC236}">
                <a16:creationId xmlns:a16="http://schemas.microsoft.com/office/drawing/2014/main" id="{42685008-884D-4103-AFF8-AC7D784B516B}"/>
              </a:ext>
            </a:extLst>
          </p:cNvPr>
          <p:cNvSpPr/>
          <p:nvPr/>
        </p:nvSpPr>
        <p:spPr>
          <a:xfrm>
            <a:off x="4570039" y="2393277"/>
            <a:ext cx="45719" cy="4571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AB1B8741-8438-4DAD-9655-82F3ED1A781D}"/>
              </a:ext>
            </a:extLst>
          </p:cNvPr>
          <p:cNvCxnSpPr>
            <a:cxnSpLocks/>
          </p:cNvCxnSpPr>
          <p:nvPr/>
        </p:nvCxnSpPr>
        <p:spPr>
          <a:xfrm>
            <a:off x="4529537" y="2008850"/>
            <a:ext cx="68971" cy="84469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B760AD79-189E-4A88-83D6-8EB35EF4B499}"/>
              </a:ext>
            </a:extLst>
          </p:cNvPr>
          <p:cNvCxnSpPr>
            <a:cxnSpLocks/>
            <a:stCxn id="122" idx="1"/>
            <a:endCxn id="123" idx="4"/>
          </p:cNvCxnSpPr>
          <p:nvPr/>
        </p:nvCxnSpPr>
        <p:spPr>
          <a:xfrm flipH="1" flipV="1">
            <a:off x="4592899" y="2438996"/>
            <a:ext cx="212300" cy="4421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31EBE1D1-D7F0-4FA5-9281-4589A973E9B0}"/>
              </a:ext>
            </a:extLst>
          </p:cNvPr>
          <p:cNvCxnSpPr>
            <a:cxnSpLocks/>
          </p:cNvCxnSpPr>
          <p:nvPr/>
        </p:nvCxnSpPr>
        <p:spPr>
          <a:xfrm>
            <a:off x="3661500" y="958069"/>
            <a:ext cx="414453" cy="0"/>
          </a:xfrm>
          <a:prstGeom prst="line">
            <a:avLst/>
          </a:prstGeom>
          <a:ln w="19050" cap="sq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BFDC4D78-5C82-4AA4-BADF-F2F08864D695}"/>
              </a:ext>
            </a:extLst>
          </p:cNvPr>
          <p:cNvSpPr txBox="1"/>
          <p:nvPr/>
        </p:nvSpPr>
        <p:spPr>
          <a:xfrm>
            <a:off x="4126721" y="827990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= </a:t>
            </a:r>
            <a:r>
              <a:rPr lang="sv-SE" sz="1000" dirty="0" err="1"/>
              <a:t>Pem</a:t>
            </a:r>
            <a:r>
              <a:rPr lang="sv-SE" sz="1000" dirty="0"/>
              <a:t>-slang 32 mm</a:t>
            </a:r>
            <a:endParaRPr lang="en-GB" sz="1000" dirty="0"/>
          </a:p>
        </p:txBody>
      </p: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ACAB6565-F80B-48D4-B0FD-80F5D196E2D6}"/>
              </a:ext>
            </a:extLst>
          </p:cNvPr>
          <p:cNvCxnSpPr>
            <a:cxnSpLocks/>
          </p:cNvCxnSpPr>
          <p:nvPr/>
        </p:nvCxnSpPr>
        <p:spPr>
          <a:xfrm flipH="1" flipV="1">
            <a:off x="7893157" y="2898257"/>
            <a:ext cx="187042" cy="460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2" name="Oval 51">
            <a:extLst>
              <a:ext uri="{FF2B5EF4-FFF2-40B4-BE49-F238E27FC236}">
                <a16:creationId xmlns:a16="http://schemas.microsoft.com/office/drawing/2014/main" id="{8A3AF56D-7140-4400-A3FC-0685505DE2DE}"/>
              </a:ext>
            </a:extLst>
          </p:cNvPr>
          <p:cNvSpPr/>
          <p:nvPr/>
        </p:nvSpPr>
        <p:spPr>
          <a:xfrm>
            <a:off x="7884522" y="2846131"/>
            <a:ext cx="104251" cy="104251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9" name="Straight Arrow Connector 138">
            <a:extLst>
              <a:ext uri="{FF2B5EF4-FFF2-40B4-BE49-F238E27FC236}">
                <a16:creationId xmlns:a16="http://schemas.microsoft.com/office/drawing/2014/main" id="{3C295C17-8BFB-4995-9EF8-F9EB1B702994}"/>
              </a:ext>
            </a:extLst>
          </p:cNvPr>
          <p:cNvCxnSpPr>
            <a:cxnSpLocks/>
            <a:stCxn id="140" idx="1"/>
            <a:endCxn id="143" idx="6"/>
          </p:cNvCxnSpPr>
          <p:nvPr/>
        </p:nvCxnSpPr>
        <p:spPr>
          <a:xfrm flipH="1">
            <a:off x="8103058" y="2804008"/>
            <a:ext cx="512440" cy="991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>
            <a:extLst>
              <a:ext uri="{FF2B5EF4-FFF2-40B4-BE49-F238E27FC236}">
                <a16:creationId xmlns:a16="http://schemas.microsoft.com/office/drawing/2014/main" id="{1155B62D-307C-4313-9219-FDC8B71ED5E8}"/>
              </a:ext>
            </a:extLst>
          </p:cNvPr>
          <p:cNvSpPr txBox="1"/>
          <p:nvPr/>
        </p:nvSpPr>
        <p:spPr>
          <a:xfrm>
            <a:off x="8615498" y="2680897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Avluftning upp till tak</a:t>
            </a:r>
            <a:endParaRPr lang="en-GB" sz="1000" dirty="0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60503ED8-F8C5-40A7-B024-E5287C0B6C5F}"/>
              </a:ext>
            </a:extLst>
          </p:cNvPr>
          <p:cNvSpPr/>
          <p:nvPr/>
        </p:nvSpPr>
        <p:spPr>
          <a:xfrm>
            <a:off x="8057339" y="2880324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Left Brace 144">
            <a:extLst>
              <a:ext uri="{FF2B5EF4-FFF2-40B4-BE49-F238E27FC236}">
                <a16:creationId xmlns:a16="http://schemas.microsoft.com/office/drawing/2014/main" id="{9F6AE1FF-E763-468D-82DD-9793FE481C6C}"/>
              </a:ext>
            </a:extLst>
          </p:cNvPr>
          <p:cNvSpPr/>
          <p:nvPr/>
        </p:nvSpPr>
        <p:spPr>
          <a:xfrm rot="5400000">
            <a:off x="7263576" y="336670"/>
            <a:ext cx="82232" cy="159673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150C7B35-9C4A-448A-889D-F718181D2684}"/>
              </a:ext>
            </a:extLst>
          </p:cNvPr>
          <p:cNvSpPr txBox="1"/>
          <p:nvPr/>
        </p:nvSpPr>
        <p:spPr>
          <a:xfrm>
            <a:off x="7112717" y="841752"/>
            <a:ext cx="3839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2 m</a:t>
            </a:r>
            <a:endParaRPr lang="en-GB" sz="1000" dirty="0"/>
          </a:p>
        </p:txBody>
      </p:sp>
      <p:sp>
        <p:nvSpPr>
          <p:cNvPr id="147" name="Left Brace 146">
            <a:extLst>
              <a:ext uri="{FF2B5EF4-FFF2-40B4-BE49-F238E27FC236}">
                <a16:creationId xmlns:a16="http://schemas.microsoft.com/office/drawing/2014/main" id="{AF70F56E-1E7C-445F-8D23-D2693121BD06}"/>
              </a:ext>
            </a:extLst>
          </p:cNvPr>
          <p:cNvSpPr/>
          <p:nvPr/>
        </p:nvSpPr>
        <p:spPr>
          <a:xfrm rot="10800000">
            <a:off x="10248201" y="2190747"/>
            <a:ext cx="82417" cy="144943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2C80E144-D2AF-40EB-BE63-66063F8B3EA1}"/>
              </a:ext>
            </a:extLst>
          </p:cNvPr>
          <p:cNvSpPr txBox="1"/>
          <p:nvPr/>
        </p:nvSpPr>
        <p:spPr>
          <a:xfrm>
            <a:off x="10302908" y="2789360"/>
            <a:ext cx="4796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2,5 m</a:t>
            </a:r>
            <a:endParaRPr lang="en-GB" sz="1000" dirty="0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03D7EA40-91A6-48D7-9382-44F3892951C4}"/>
              </a:ext>
            </a:extLst>
          </p:cNvPr>
          <p:cNvSpPr/>
          <p:nvPr/>
        </p:nvSpPr>
        <p:spPr>
          <a:xfrm>
            <a:off x="6145121" y="2232539"/>
            <a:ext cx="314348" cy="2802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600" dirty="0">
                <a:solidFill>
                  <a:sysClr val="windowText" lastClr="000000"/>
                </a:solidFill>
              </a:rPr>
              <a:t>VVB</a:t>
            </a:r>
            <a:endParaRPr lang="en-GB" sz="600" dirty="0">
              <a:solidFill>
                <a:sysClr val="windowText" lastClr="000000"/>
              </a:solidFill>
            </a:endParaRPr>
          </a:p>
        </p:txBody>
      </p: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9DFA00C7-7C1A-48A7-968C-837A8FCAC21B}"/>
              </a:ext>
            </a:extLst>
          </p:cNvPr>
          <p:cNvCxnSpPr>
            <a:cxnSpLocks/>
            <a:endCxn id="103" idx="2"/>
          </p:cNvCxnSpPr>
          <p:nvPr/>
        </p:nvCxnSpPr>
        <p:spPr>
          <a:xfrm flipV="1">
            <a:off x="6494281" y="2472396"/>
            <a:ext cx="0" cy="1167786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F95D87B9-6DCF-46F1-8AC6-75105CF7C7F3}"/>
              </a:ext>
            </a:extLst>
          </p:cNvPr>
          <p:cNvCxnSpPr>
            <a:cxnSpLocks/>
          </p:cNvCxnSpPr>
          <p:nvPr/>
        </p:nvCxnSpPr>
        <p:spPr>
          <a:xfrm flipH="1">
            <a:off x="3657602" y="1165319"/>
            <a:ext cx="418351" cy="0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>
            <a:extLst>
              <a:ext uri="{FF2B5EF4-FFF2-40B4-BE49-F238E27FC236}">
                <a16:creationId xmlns:a16="http://schemas.microsoft.com/office/drawing/2014/main" id="{3AC0BEB0-0BB5-4314-8218-0E5E9337CE84}"/>
              </a:ext>
            </a:extLst>
          </p:cNvPr>
          <p:cNvSpPr txBox="1"/>
          <p:nvPr/>
        </p:nvSpPr>
        <p:spPr>
          <a:xfrm>
            <a:off x="4129691" y="1039771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= </a:t>
            </a:r>
            <a:r>
              <a:rPr lang="sv-SE" sz="1000" dirty="0" err="1"/>
              <a:t>Pex</a:t>
            </a:r>
            <a:r>
              <a:rPr lang="sv-SE" sz="1000" dirty="0"/>
              <a:t> (rör-i-rör)</a:t>
            </a:r>
            <a:endParaRPr lang="en-GB" sz="1000" dirty="0"/>
          </a:p>
        </p:txBody>
      </p: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5413A449-6C97-4614-AA66-A8DBD87B5453}"/>
              </a:ext>
            </a:extLst>
          </p:cNvPr>
          <p:cNvCxnSpPr>
            <a:cxnSpLocks/>
          </p:cNvCxnSpPr>
          <p:nvPr/>
        </p:nvCxnSpPr>
        <p:spPr>
          <a:xfrm flipH="1">
            <a:off x="6505918" y="3634206"/>
            <a:ext cx="1513144" cy="5976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A79DA2CD-D2F2-4122-B61A-383B47AE06D7}"/>
              </a:ext>
            </a:extLst>
          </p:cNvPr>
          <p:cNvCxnSpPr>
            <a:cxnSpLocks/>
          </p:cNvCxnSpPr>
          <p:nvPr/>
        </p:nvCxnSpPr>
        <p:spPr>
          <a:xfrm flipV="1">
            <a:off x="6971263" y="3551530"/>
            <a:ext cx="0" cy="72440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552E949C-E096-471D-BD51-757072708E8C}"/>
              </a:ext>
            </a:extLst>
          </p:cNvPr>
          <p:cNvCxnSpPr>
            <a:cxnSpLocks/>
          </p:cNvCxnSpPr>
          <p:nvPr/>
        </p:nvCxnSpPr>
        <p:spPr>
          <a:xfrm flipV="1">
            <a:off x="7446476" y="3541396"/>
            <a:ext cx="0" cy="80644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0D04F6C7-9577-4054-87F0-ED73A09C151D}"/>
              </a:ext>
            </a:extLst>
          </p:cNvPr>
          <p:cNvCxnSpPr>
            <a:cxnSpLocks/>
          </p:cNvCxnSpPr>
          <p:nvPr/>
        </p:nvCxnSpPr>
        <p:spPr>
          <a:xfrm>
            <a:off x="6500656" y="2414230"/>
            <a:ext cx="81461" cy="0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50DFC5B4-EB32-470B-95B7-F08063F7F8A9}"/>
              </a:ext>
            </a:extLst>
          </p:cNvPr>
          <p:cNvCxnSpPr>
            <a:cxnSpLocks/>
          </p:cNvCxnSpPr>
          <p:nvPr/>
        </p:nvCxnSpPr>
        <p:spPr>
          <a:xfrm flipV="1">
            <a:off x="8019062" y="2953051"/>
            <a:ext cx="0" cy="665577"/>
          </a:xfrm>
          <a:prstGeom prst="line">
            <a:avLst/>
          </a:prstGeom>
          <a:ln w="19050" cap="sq" cmpd="dbl">
            <a:solidFill>
              <a:srgbClr val="FFC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4EBE1231-23F5-4893-8687-47B94B252A4B}"/>
              </a:ext>
            </a:extLst>
          </p:cNvPr>
          <p:cNvCxnSpPr>
            <a:cxnSpLocks/>
          </p:cNvCxnSpPr>
          <p:nvPr/>
        </p:nvCxnSpPr>
        <p:spPr>
          <a:xfrm flipV="1">
            <a:off x="4620184" y="2188585"/>
            <a:ext cx="0" cy="78024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86AF16DA-4C55-4BFD-8149-EFB11AEEE668}"/>
              </a:ext>
            </a:extLst>
          </p:cNvPr>
          <p:cNvCxnSpPr>
            <a:cxnSpLocks/>
          </p:cNvCxnSpPr>
          <p:nvPr/>
        </p:nvCxnSpPr>
        <p:spPr>
          <a:xfrm flipH="1">
            <a:off x="4618541" y="2185778"/>
            <a:ext cx="1848254" cy="0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1FCDD907-6FA0-4C54-A3C5-BAE5C3BBD83A}"/>
              </a:ext>
            </a:extLst>
          </p:cNvPr>
          <p:cNvCxnSpPr>
            <a:cxnSpLocks/>
          </p:cNvCxnSpPr>
          <p:nvPr/>
        </p:nvCxnSpPr>
        <p:spPr>
          <a:xfrm flipH="1" flipV="1">
            <a:off x="6476553" y="2188615"/>
            <a:ext cx="1908" cy="130478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0D941614-5AEA-4929-9545-61707BDCDF05}"/>
              </a:ext>
            </a:extLst>
          </p:cNvPr>
          <p:cNvCxnSpPr>
            <a:cxnSpLocks/>
          </p:cNvCxnSpPr>
          <p:nvPr/>
        </p:nvCxnSpPr>
        <p:spPr>
          <a:xfrm flipH="1" flipV="1">
            <a:off x="6515210" y="2185778"/>
            <a:ext cx="1908" cy="130478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D8001992-993B-4022-8C47-5162EA629384}"/>
              </a:ext>
            </a:extLst>
          </p:cNvPr>
          <p:cNvCxnSpPr>
            <a:cxnSpLocks/>
          </p:cNvCxnSpPr>
          <p:nvPr/>
        </p:nvCxnSpPr>
        <p:spPr>
          <a:xfrm flipH="1">
            <a:off x="6518220" y="2183499"/>
            <a:ext cx="484989" cy="0"/>
          </a:xfrm>
          <a:prstGeom prst="line">
            <a:avLst/>
          </a:prstGeom>
          <a:ln w="19050" cap="sq" cmpd="dbl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TextBox 191">
            <a:extLst>
              <a:ext uri="{FF2B5EF4-FFF2-40B4-BE49-F238E27FC236}">
                <a16:creationId xmlns:a16="http://schemas.microsoft.com/office/drawing/2014/main" id="{24AC9A42-1820-4C6D-8FD9-337B901CA794}"/>
              </a:ext>
            </a:extLst>
          </p:cNvPr>
          <p:cNvSpPr txBox="1"/>
          <p:nvPr/>
        </p:nvSpPr>
        <p:spPr>
          <a:xfrm>
            <a:off x="4817160" y="3744081"/>
            <a:ext cx="13428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rgbClr val="FF0000"/>
                </a:solidFill>
              </a:rPr>
              <a:t>Rör-i-rör draget i vägg</a:t>
            </a:r>
            <a:endParaRPr lang="en-GB" sz="1000" dirty="0">
              <a:solidFill>
                <a:srgbClr val="FF0000"/>
              </a:solidFill>
            </a:endParaRPr>
          </a:p>
        </p:txBody>
      </p:sp>
      <p:cxnSp>
        <p:nvCxnSpPr>
          <p:cNvPr id="193" name="Straight Arrow Connector 192">
            <a:extLst>
              <a:ext uri="{FF2B5EF4-FFF2-40B4-BE49-F238E27FC236}">
                <a16:creationId xmlns:a16="http://schemas.microsoft.com/office/drawing/2014/main" id="{9D5F7EE0-5733-4464-9FC6-4A8D690AB939}"/>
              </a:ext>
            </a:extLst>
          </p:cNvPr>
          <p:cNvCxnSpPr>
            <a:cxnSpLocks/>
            <a:stCxn id="192" idx="3"/>
          </p:cNvCxnSpPr>
          <p:nvPr/>
        </p:nvCxnSpPr>
        <p:spPr>
          <a:xfrm flipV="1">
            <a:off x="6159963" y="3281832"/>
            <a:ext cx="319161" cy="585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>
            <a:extLst>
              <a:ext uri="{FF2B5EF4-FFF2-40B4-BE49-F238E27FC236}">
                <a16:creationId xmlns:a16="http://schemas.microsoft.com/office/drawing/2014/main" id="{F872BEB5-D1B5-4060-BA0A-8611DDB30F07}"/>
              </a:ext>
            </a:extLst>
          </p:cNvPr>
          <p:cNvSpPr txBox="1"/>
          <p:nvPr/>
        </p:nvSpPr>
        <p:spPr>
          <a:xfrm>
            <a:off x="8654479" y="3322967"/>
            <a:ext cx="13428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accent4"/>
                </a:solidFill>
              </a:rPr>
              <a:t>Utanpåliggande kopparrör</a:t>
            </a:r>
            <a:endParaRPr lang="en-GB" sz="1000" dirty="0">
              <a:solidFill>
                <a:schemeClr val="accent4"/>
              </a:solidFill>
            </a:endParaRPr>
          </a:p>
        </p:txBody>
      </p:sp>
      <p:cxnSp>
        <p:nvCxnSpPr>
          <p:cNvPr id="197" name="Straight Arrow Connector 196">
            <a:extLst>
              <a:ext uri="{FF2B5EF4-FFF2-40B4-BE49-F238E27FC236}">
                <a16:creationId xmlns:a16="http://schemas.microsoft.com/office/drawing/2014/main" id="{D77C3E24-078A-4302-85CA-8822A2FBF82D}"/>
              </a:ext>
            </a:extLst>
          </p:cNvPr>
          <p:cNvCxnSpPr>
            <a:cxnSpLocks/>
            <a:stCxn id="196" idx="1"/>
          </p:cNvCxnSpPr>
          <p:nvPr/>
        </p:nvCxnSpPr>
        <p:spPr>
          <a:xfrm flipH="1" flipV="1">
            <a:off x="8043441" y="3428162"/>
            <a:ext cx="611038" cy="94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>
            <a:extLst>
              <a:ext uri="{FF2B5EF4-FFF2-40B4-BE49-F238E27FC236}">
                <a16:creationId xmlns:a16="http://schemas.microsoft.com/office/drawing/2014/main" id="{664F43F7-ECF3-4569-BE2F-1D0C69A13FED}"/>
              </a:ext>
            </a:extLst>
          </p:cNvPr>
          <p:cNvCxnSpPr>
            <a:cxnSpLocks/>
          </p:cNvCxnSpPr>
          <p:nvPr/>
        </p:nvCxnSpPr>
        <p:spPr>
          <a:xfrm flipH="1">
            <a:off x="7005774" y="1577328"/>
            <a:ext cx="1603708" cy="5909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TextBox 206">
            <a:extLst>
              <a:ext uri="{FF2B5EF4-FFF2-40B4-BE49-F238E27FC236}">
                <a16:creationId xmlns:a16="http://schemas.microsoft.com/office/drawing/2014/main" id="{DB8D2C83-6994-4410-8EA0-528EBF8850BD}"/>
              </a:ext>
            </a:extLst>
          </p:cNvPr>
          <p:cNvSpPr txBox="1"/>
          <p:nvPr/>
        </p:nvSpPr>
        <p:spPr>
          <a:xfrm>
            <a:off x="8609482" y="1367202"/>
            <a:ext cx="13428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Vattenutkastare för trädgårdsslang 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709618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51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Erik Belfrage</dc:creator>
  <cp:lastModifiedBy>Erik Belfrage</cp:lastModifiedBy>
  <cp:revision>1</cp:revision>
  <dcterms:created xsi:type="dcterms:W3CDTF">2021-08-12T00:00:11Z</dcterms:created>
  <dcterms:modified xsi:type="dcterms:W3CDTF">2021-08-12T01:03:19Z</dcterms:modified>
</cp:coreProperties>
</file>