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225D0-12A6-1947-922F-A7F42176A6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13EDA3-E56D-8344-990B-BFB2064540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602346-CBCC-FF4E-A9A0-EAA550489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AD15FF-92A1-344C-A9DA-78782549A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A7906A-4B80-0040-9FB1-8CF01AC7B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59914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590C9-0743-734F-9BB1-FD4DD4D01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9C653-88F4-7646-B49E-0A6D31359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DE9FE-441E-A84E-B488-FED901EE2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AED0C1-8C31-9240-BC30-3262864A1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6A4A2-770C-2443-8BB2-06AD410F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83294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BFFF-DAAA-054C-92C6-A943C8D6F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FB1E3-B57F-214B-9D04-7B640195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BF383-0D2E-3A46-9598-34F5846A5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3D0A3-4587-CB48-B53A-F3C6781AE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E8F062-7395-384A-BCB7-8C825FA11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4202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11E47-1B55-B944-B1AF-28CFB3EA7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590C8-2715-7A4E-B893-9FD88A7EF9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C98EC0-37EC-0F48-9FD6-C821A81EAB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71CFC3-8CC8-234F-8432-5BD78B020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7038BB-2FE7-BC4A-80B4-1B4E472D5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4BB23E-BD2E-444D-8420-0070EA8D2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54973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C7856-165C-DA46-869C-4879085D1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558DC0-80AC-9B47-BEED-8282F56F1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1F691A-1511-C54E-9978-DC03A6DA18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B792B8-AF79-3145-9B4A-3B9C7951EF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014F21-E677-1440-AC56-B4A5B8E071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26C5DB-D078-2C47-80E8-A0B23F130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DA3B39-6B91-C747-87B8-C4A283FBD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0DA1F8-54C6-3547-B705-BC75A12D0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14876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65540-33E1-F540-95B6-59D213F3D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A5DCC5-FA7B-6B46-8E37-CE5E879B0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F07E42-02FB-B949-A987-292DDFEE5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5376B-2D7C-A342-BFF3-07BFBFDD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67098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A9D6A3-FC5B-6A4A-817F-9A886EB1A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5A58E1-D062-0E4C-B77E-6F4FCD926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7E2D6-0672-8549-95BD-31DC87328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05075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868F1-72B5-A441-987F-2E51C7F0F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63687-8104-ED4F-861E-42B3E38B9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BADD0C-BBEA-9349-BE6B-4A81E0BDAF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51553-A211-2B42-9436-7C24ECFE1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03CE2A-142A-8F4B-B3B9-637EC9486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E17682-9429-9849-869E-5BA721AED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88571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77AFD-A237-6F4F-B2A0-4411FCF83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62CAC0-B999-E740-8F72-5DA74EE763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07A22E-418A-D14E-AF49-9AA90396CE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4284D5-5AB9-5445-A9B0-05616EDA4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323F6E-63F0-074F-9A0D-788386D34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710A6-7E67-4043-AB31-9001A68D5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09764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B9827-D573-E94C-84C6-CBAC3899A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4FD563-8624-B84E-BFAF-C7AE9C1EB0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DF6B1-24EE-9340-A423-711166EC7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1EAEE7-6F25-4943-96FE-E9F47036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5A9FA-C32B-9C44-A6F8-7BCDB431B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057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B9A74E-3468-2C49-9FA9-247FEDA4C9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36BE55-0AD9-E648-84FA-9214905EE6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91E158-1B8C-F040-A559-83B9B9297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8A8E1-AF15-0843-A67C-CE830CBE7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DE96E-8574-1D45-B56C-2AAE9993B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56005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990F42-9493-4C4F-AF92-63166C3E9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E81814-546E-034A-B41D-E35A6504E9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29C35-EEF1-2149-B499-FB4D52C7D4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A98B6-1B12-914A-8417-BE2167BE43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FFDBDB-D806-AA41-95D2-63E1FB908F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6863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>
            <a:extLst>
              <a:ext uri="{FF2B5EF4-FFF2-40B4-BE49-F238E27FC236}">
                <a16:creationId xmlns:a16="http://schemas.microsoft.com/office/drawing/2014/main" id="{947BDCC3-0D32-F04E-8C65-7BE62E559F23}"/>
              </a:ext>
            </a:extLst>
          </p:cNvPr>
          <p:cNvSpPr/>
          <p:nvPr/>
        </p:nvSpPr>
        <p:spPr>
          <a:xfrm>
            <a:off x="9200388" y="2514600"/>
            <a:ext cx="914400" cy="914400"/>
          </a:xfrm>
          <a:prstGeom prst="diamond">
            <a:avLst/>
          </a:prstGeom>
          <a:solidFill>
            <a:schemeClr val="accent6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200" b="1" dirty="0"/>
              <a:t>J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526FE1-6841-074B-A14A-19273637534C}"/>
              </a:ext>
            </a:extLst>
          </p:cNvPr>
          <p:cNvSpPr/>
          <p:nvPr/>
        </p:nvSpPr>
        <p:spPr>
          <a:xfrm>
            <a:off x="7334801" y="2479785"/>
            <a:ext cx="914400" cy="914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3E49213-9EC4-2143-92F3-DA19F521E6C6}"/>
              </a:ext>
            </a:extLst>
          </p:cNvPr>
          <p:cNvGrpSpPr/>
          <p:nvPr/>
        </p:nvGrpSpPr>
        <p:grpSpPr>
          <a:xfrm>
            <a:off x="7534498" y="3386302"/>
            <a:ext cx="472965" cy="3471698"/>
            <a:chOff x="2885090" y="2630214"/>
            <a:chExt cx="472965" cy="2805340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C00AE62E-5993-A745-A2E4-8D7CC44BB55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85090" y="2630215"/>
              <a:ext cx="0" cy="2805339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724D11E8-6220-CE42-A64B-2F5E09A401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42593" y="2638098"/>
              <a:ext cx="0" cy="279745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B59B133F-F808-DB47-B08B-B05F47E305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58055" y="2630214"/>
              <a:ext cx="0" cy="2805340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211BBC9-4C20-C440-8AD4-3A9BA55D98DD}"/>
              </a:ext>
            </a:extLst>
          </p:cNvPr>
          <p:cNvCxnSpPr>
            <a:cxnSpLocks/>
          </p:cNvCxnSpPr>
          <p:nvPr/>
        </p:nvCxnSpPr>
        <p:spPr>
          <a:xfrm flipV="1">
            <a:off x="6998470" y="1691510"/>
            <a:ext cx="0" cy="5166490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6A3CC3AE-E25E-844F-8E98-69D991B2D151}"/>
              </a:ext>
            </a:extLst>
          </p:cNvPr>
          <p:cNvSpPr/>
          <p:nvPr/>
        </p:nvSpPr>
        <p:spPr>
          <a:xfrm>
            <a:off x="6919643" y="1549620"/>
            <a:ext cx="1329558" cy="141888"/>
          </a:xfrm>
          <a:prstGeom prst="rect">
            <a:avLst/>
          </a:prstGeom>
          <a:solidFill>
            <a:schemeClr val="accent6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51531F-34A7-A446-BD97-C578628B76BD}"/>
              </a:ext>
            </a:extLst>
          </p:cNvPr>
          <p:cNvSpPr/>
          <p:nvPr/>
        </p:nvSpPr>
        <p:spPr>
          <a:xfrm>
            <a:off x="9573505" y="1512834"/>
            <a:ext cx="914400" cy="141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E2D16B3-3CA7-5041-891C-348AB4D526C4}"/>
              </a:ext>
            </a:extLst>
          </p:cNvPr>
          <p:cNvGrpSpPr/>
          <p:nvPr/>
        </p:nvGrpSpPr>
        <p:grpSpPr>
          <a:xfrm rot="5400000">
            <a:off x="8642026" y="2321472"/>
            <a:ext cx="472965" cy="1258615"/>
            <a:chOff x="4582510" y="3055882"/>
            <a:chExt cx="472965" cy="1258615"/>
          </a:xfrm>
        </p:grpSpPr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3788BFB8-380B-074B-99D5-DC85587C04EB}"/>
                </a:ext>
              </a:extLst>
            </p:cNvPr>
            <p:cNvCxnSpPr/>
            <p:nvPr/>
          </p:nvCxnSpPr>
          <p:spPr>
            <a:xfrm flipV="1">
              <a:off x="4582510" y="3055883"/>
              <a:ext cx="0" cy="1250731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B13937F0-2906-FD40-ACF8-0D0B7AC638C8}"/>
                </a:ext>
              </a:extLst>
            </p:cNvPr>
            <p:cNvCxnSpPr/>
            <p:nvPr/>
          </p:nvCxnSpPr>
          <p:spPr>
            <a:xfrm flipV="1">
              <a:off x="4840013" y="3063766"/>
              <a:ext cx="0" cy="125073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47FE2CD4-5201-4E4B-85FE-48F9B16EB376}"/>
                </a:ext>
              </a:extLst>
            </p:cNvPr>
            <p:cNvCxnSpPr/>
            <p:nvPr/>
          </p:nvCxnSpPr>
          <p:spPr>
            <a:xfrm flipV="1">
              <a:off x="5055475" y="3055882"/>
              <a:ext cx="0" cy="1250731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F19C563-A171-AF40-820B-C4FCE64213CA}"/>
              </a:ext>
            </a:extLst>
          </p:cNvPr>
          <p:cNvCxnSpPr>
            <a:cxnSpLocks/>
            <a:stCxn id="18" idx="3"/>
            <a:endCxn id="4" idx="0"/>
          </p:cNvCxnSpPr>
          <p:nvPr/>
        </p:nvCxnSpPr>
        <p:spPr>
          <a:xfrm>
            <a:off x="8249201" y="1620564"/>
            <a:ext cx="1408387" cy="894036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C8588EA-28DB-544C-BB5D-8A9BF9828CA2}"/>
              </a:ext>
            </a:extLst>
          </p:cNvPr>
          <p:cNvGrpSpPr/>
          <p:nvPr/>
        </p:nvGrpSpPr>
        <p:grpSpPr>
          <a:xfrm rot="8115690" flipH="1">
            <a:off x="10100182" y="3007648"/>
            <a:ext cx="467711" cy="1258615"/>
            <a:chOff x="4582510" y="3055882"/>
            <a:chExt cx="472965" cy="1258615"/>
          </a:xfrm>
        </p:grpSpPr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14CA3022-39B6-A446-BFA9-480B2B85B6FD}"/>
                </a:ext>
              </a:extLst>
            </p:cNvPr>
            <p:cNvCxnSpPr/>
            <p:nvPr/>
          </p:nvCxnSpPr>
          <p:spPr>
            <a:xfrm flipV="1">
              <a:off x="4582510" y="3055883"/>
              <a:ext cx="0" cy="1250731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436E1844-74C0-7A43-9B82-BDFCEC0962CF}"/>
                </a:ext>
              </a:extLst>
            </p:cNvPr>
            <p:cNvCxnSpPr/>
            <p:nvPr/>
          </p:nvCxnSpPr>
          <p:spPr>
            <a:xfrm flipV="1">
              <a:off x="4840013" y="3063766"/>
              <a:ext cx="0" cy="125073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FC333FA7-DDCD-4F44-A066-0DBAC9077107}"/>
                </a:ext>
              </a:extLst>
            </p:cNvPr>
            <p:cNvCxnSpPr/>
            <p:nvPr/>
          </p:nvCxnSpPr>
          <p:spPr>
            <a:xfrm flipV="1">
              <a:off x="5055475" y="3055882"/>
              <a:ext cx="0" cy="1250731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877490D-129F-FA4A-98F2-0AB48190166C}"/>
              </a:ext>
            </a:extLst>
          </p:cNvPr>
          <p:cNvCxnSpPr>
            <a:cxnSpLocks/>
            <a:endCxn id="19" idx="2"/>
          </p:cNvCxnSpPr>
          <p:nvPr/>
        </p:nvCxnSpPr>
        <p:spPr>
          <a:xfrm flipV="1">
            <a:off x="9893835" y="1654723"/>
            <a:ext cx="136870" cy="1036582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A3BA377B-EEB3-0C4A-B029-0B6C147D8CE7}"/>
              </a:ext>
            </a:extLst>
          </p:cNvPr>
          <p:cNvSpPr txBox="1"/>
          <p:nvPr/>
        </p:nvSpPr>
        <p:spPr>
          <a:xfrm>
            <a:off x="7534498" y="2787134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_/ _</a:t>
            </a:r>
          </a:p>
        </p:txBody>
      </p:sp>
      <p:sp>
        <p:nvSpPr>
          <p:cNvPr id="55" name="Diamond 54">
            <a:extLst>
              <a:ext uri="{FF2B5EF4-FFF2-40B4-BE49-F238E27FC236}">
                <a16:creationId xmlns:a16="http://schemas.microsoft.com/office/drawing/2014/main" id="{86BE5969-E450-7D40-96F4-9B5AC85419FA}"/>
              </a:ext>
            </a:extLst>
          </p:cNvPr>
          <p:cNvSpPr/>
          <p:nvPr/>
        </p:nvSpPr>
        <p:spPr>
          <a:xfrm>
            <a:off x="4094988" y="2551386"/>
            <a:ext cx="914400" cy="914400"/>
          </a:xfrm>
          <a:prstGeom prst="diamond">
            <a:avLst/>
          </a:prstGeom>
          <a:solidFill>
            <a:schemeClr val="accent6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200" b="1" dirty="0"/>
              <a:t>J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82C87C0-AD21-AD47-B8BB-75E574043D4B}"/>
              </a:ext>
            </a:extLst>
          </p:cNvPr>
          <p:cNvSpPr/>
          <p:nvPr/>
        </p:nvSpPr>
        <p:spPr>
          <a:xfrm>
            <a:off x="2229401" y="2516571"/>
            <a:ext cx="914400" cy="914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3DD6F95F-6660-9B4A-8EFF-C4D795C60D26}"/>
              </a:ext>
            </a:extLst>
          </p:cNvPr>
          <p:cNvCxnSpPr>
            <a:cxnSpLocks/>
          </p:cNvCxnSpPr>
          <p:nvPr/>
        </p:nvCxnSpPr>
        <p:spPr>
          <a:xfrm flipH="1" flipV="1">
            <a:off x="2985587" y="3423089"/>
            <a:ext cx="1677" cy="1650971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799CAE4C-8491-194A-8C06-4784B62971B6}"/>
              </a:ext>
            </a:extLst>
          </p:cNvPr>
          <p:cNvCxnSpPr>
            <a:cxnSpLocks/>
          </p:cNvCxnSpPr>
          <p:nvPr/>
        </p:nvCxnSpPr>
        <p:spPr>
          <a:xfrm flipV="1">
            <a:off x="2681697" y="3430972"/>
            <a:ext cx="0" cy="187257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6030763C-BD84-344B-81DD-EBC62F07B577}"/>
              </a:ext>
            </a:extLst>
          </p:cNvPr>
          <p:cNvCxnSpPr>
            <a:cxnSpLocks/>
          </p:cNvCxnSpPr>
          <p:nvPr/>
        </p:nvCxnSpPr>
        <p:spPr>
          <a:xfrm flipV="1">
            <a:off x="2427422" y="3423088"/>
            <a:ext cx="0" cy="2176512"/>
          </a:xfrm>
          <a:prstGeom prst="straightConnector1">
            <a:avLst/>
          </a:prstGeom>
          <a:ln w="5715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E6FFBA8C-5748-3F4D-B191-5816A25B9658}"/>
              </a:ext>
            </a:extLst>
          </p:cNvPr>
          <p:cNvCxnSpPr>
            <a:cxnSpLocks/>
          </p:cNvCxnSpPr>
          <p:nvPr/>
        </p:nvCxnSpPr>
        <p:spPr>
          <a:xfrm flipV="1">
            <a:off x="1893070" y="1728294"/>
            <a:ext cx="0" cy="4203856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2D26884A-4A98-764C-BAE4-4DA3A8939841}"/>
              </a:ext>
            </a:extLst>
          </p:cNvPr>
          <p:cNvSpPr/>
          <p:nvPr/>
        </p:nvSpPr>
        <p:spPr>
          <a:xfrm>
            <a:off x="1814243" y="1586406"/>
            <a:ext cx="1329558" cy="141888"/>
          </a:xfrm>
          <a:prstGeom prst="rect">
            <a:avLst/>
          </a:prstGeom>
          <a:solidFill>
            <a:schemeClr val="accent6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FE41F75-0BA4-0B41-A0F4-2CD9DBE0E0AA}"/>
              </a:ext>
            </a:extLst>
          </p:cNvPr>
          <p:cNvSpPr/>
          <p:nvPr/>
        </p:nvSpPr>
        <p:spPr>
          <a:xfrm>
            <a:off x="4468105" y="1549620"/>
            <a:ext cx="914400" cy="141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DA7E560F-6720-234C-82FD-04C92FE3C6B0}"/>
              </a:ext>
            </a:extLst>
          </p:cNvPr>
          <p:cNvGrpSpPr/>
          <p:nvPr/>
        </p:nvGrpSpPr>
        <p:grpSpPr>
          <a:xfrm rot="5400000">
            <a:off x="3536626" y="2358258"/>
            <a:ext cx="472965" cy="1258615"/>
            <a:chOff x="4582510" y="3055882"/>
            <a:chExt cx="472965" cy="1258615"/>
          </a:xfrm>
        </p:grpSpPr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9AAB7A28-91F3-6449-82CC-68DD271A5650}"/>
                </a:ext>
              </a:extLst>
            </p:cNvPr>
            <p:cNvCxnSpPr/>
            <p:nvPr/>
          </p:nvCxnSpPr>
          <p:spPr>
            <a:xfrm flipV="1">
              <a:off x="4582510" y="3055883"/>
              <a:ext cx="0" cy="1250731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A57BFD22-09FF-3E42-91EE-02BA0A6174BD}"/>
                </a:ext>
              </a:extLst>
            </p:cNvPr>
            <p:cNvCxnSpPr/>
            <p:nvPr/>
          </p:nvCxnSpPr>
          <p:spPr>
            <a:xfrm flipV="1">
              <a:off x="4840013" y="3063766"/>
              <a:ext cx="0" cy="125073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8BBC7400-1F5B-1D41-8BDC-BBEBE765EFA9}"/>
                </a:ext>
              </a:extLst>
            </p:cNvPr>
            <p:cNvCxnSpPr/>
            <p:nvPr/>
          </p:nvCxnSpPr>
          <p:spPr>
            <a:xfrm flipV="1">
              <a:off x="5055475" y="3055882"/>
              <a:ext cx="0" cy="1250731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525B285-AC1D-3C4C-8420-663031C63EFA}"/>
              </a:ext>
            </a:extLst>
          </p:cNvPr>
          <p:cNvGrpSpPr/>
          <p:nvPr/>
        </p:nvGrpSpPr>
        <p:grpSpPr>
          <a:xfrm rot="7988175" flipH="1">
            <a:off x="5012226" y="3073093"/>
            <a:ext cx="467711" cy="1258615"/>
            <a:chOff x="4582510" y="3055882"/>
            <a:chExt cx="472965" cy="1258615"/>
          </a:xfrm>
        </p:grpSpPr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FCE92A86-AF40-E349-9B4C-F5EBBD2135E1}"/>
                </a:ext>
              </a:extLst>
            </p:cNvPr>
            <p:cNvCxnSpPr/>
            <p:nvPr/>
          </p:nvCxnSpPr>
          <p:spPr>
            <a:xfrm flipV="1">
              <a:off x="4582510" y="3055883"/>
              <a:ext cx="0" cy="1250731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769C3AEC-75C3-3840-9D62-E0DA5A7A6686}"/>
                </a:ext>
              </a:extLst>
            </p:cNvPr>
            <p:cNvCxnSpPr/>
            <p:nvPr/>
          </p:nvCxnSpPr>
          <p:spPr>
            <a:xfrm flipV="1">
              <a:off x="4840013" y="3063766"/>
              <a:ext cx="0" cy="125073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CAE467A0-C964-AC4A-BAE3-5211903A7D3B}"/>
                </a:ext>
              </a:extLst>
            </p:cNvPr>
            <p:cNvCxnSpPr/>
            <p:nvPr/>
          </p:nvCxnSpPr>
          <p:spPr>
            <a:xfrm flipV="1">
              <a:off x="5055475" y="3055882"/>
              <a:ext cx="0" cy="1250731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26845AA4-69C3-214F-A2BD-3002181AEEB1}"/>
              </a:ext>
            </a:extLst>
          </p:cNvPr>
          <p:cNvCxnSpPr>
            <a:cxnSpLocks/>
            <a:endCxn id="60" idx="2"/>
          </p:cNvCxnSpPr>
          <p:nvPr/>
        </p:nvCxnSpPr>
        <p:spPr>
          <a:xfrm flipV="1">
            <a:off x="4788435" y="1691509"/>
            <a:ext cx="136870" cy="1036582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69DC0411-FCCC-3A44-9202-134CD6257E28}"/>
              </a:ext>
            </a:extLst>
          </p:cNvPr>
          <p:cNvSpPr txBox="1"/>
          <p:nvPr/>
        </p:nvSpPr>
        <p:spPr>
          <a:xfrm>
            <a:off x="2429098" y="2823920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_/ _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03624E89-FE61-4945-85CB-852B37ECEE08}"/>
              </a:ext>
            </a:extLst>
          </p:cNvPr>
          <p:cNvGrpSpPr/>
          <p:nvPr/>
        </p:nvGrpSpPr>
        <p:grpSpPr>
          <a:xfrm rot="5400000">
            <a:off x="4952713" y="2523618"/>
            <a:ext cx="550692" cy="5601272"/>
            <a:chOff x="7725103" y="4973597"/>
            <a:chExt cx="550692" cy="5601272"/>
          </a:xfrm>
        </p:grpSpPr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07EC52A2-1A25-9242-AF29-A0971D31AE0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442810" y="7729279"/>
              <a:ext cx="4606160" cy="41573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CBA7FFA7-0D6C-C84D-8EF0-F2A669388E03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418247" y="7732611"/>
              <a:ext cx="5083819" cy="3918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Arrow Connector 78">
              <a:extLst>
                <a:ext uri="{FF2B5EF4-FFF2-40B4-BE49-F238E27FC236}">
                  <a16:creationId xmlns:a16="http://schemas.microsoft.com/office/drawing/2014/main" id="{0CAA4A02-4188-B84F-992A-3BECAEB340EB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427757" y="7726830"/>
              <a:ext cx="5601272" cy="94805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A464B2A2-1E75-EE44-AA06-A40EBCDFAE17}"/>
              </a:ext>
            </a:extLst>
          </p:cNvPr>
          <p:cNvCxnSpPr>
            <a:cxnSpLocks/>
          </p:cNvCxnSpPr>
          <p:nvPr/>
        </p:nvCxnSpPr>
        <p:spPr>
          <a:xfrm flipH="1">
            <a:off x="3777050" y="1016815"/>
            <a:ext cx="5953471" cy="9227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A392E4B7-AFEB-744A-9FED-7C4DD01EA457}"/>
              </a:ext>
            </a:extLst>
          </p:cNvPr>
          <p:cNvCxnSpPr>
            <a:cxnSpLocks/>
          </p:cNvCxnSpPr>
          <p:nvPr/>
        </p:nvCxnSpPr>
        <p:spPr>
          <a:xfrm flipH="1">
            <a:off x="1814244" y="5886455"/>
            <a:ext cx="5184226" cy="45695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6CBE9A9B-3DB3-5844-A39F-09870D636887}"/>
              </a:ext>
            </a:extLst>
          </p:cNvPr>
          <p:cNvCxnSpPr>
            <a:cxnSpLocks/>
          </p:cNvCxnSpPr>
          <p:nvPr/>
        </p:nvCxnSpPr>
        <p:spPr>
          <a:xfrm flipV="1">
            <a:off x="9730520" y="978586"/>
            <a:ext cx="1" cy="524129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4D48DE01-5E6B-834E-BA5F-3F1C28E69548}"/>
              </a:ext>
            </a:extLst>
          </p:cNvPr>
          <p:cNvCxnSpPr>
            <a:cxnSpLocks/>
            <a:endCxn id="55" idx="0"/>
          </p:cNvCxnSpPr>
          <p:nvPr/>
        </p:nvCxnSpPr>
        <p:spPr>
          <a:xfrm>
            <a:off x="3777050" y="1026042"/>
            <a:ext cx="775138" cy="1525344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Rectangle 110">
            <a:extLst>
              <a:ext uri="{FF2B5EF4-FFF2-40B4-BE49-F238E27FC236}">
                <a16:creationId xmlns:a16="http://schemas.microsoft.com/office/drawing/2014/main" id="{563F77BD-4E86-974C-ACAC-E8ACF791BB2F}"/>
              </a:ext>
            </a:extLst>
          </p:cNvPr>
          <p:cNvSpPr/>
          <p:nvPr/>
        </p:nvSpPr>
        <p:spPr>
          <a:xfrm>
            <a:off x="1488773" y="161544"/>
            <a:ext cx="4558509" cy="611659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4AD4047-6EBC-5E4D-A224-F5676A069BD2}"/>
              </a:ext>
            </a:extLst>
          </p:cNvPr>
          <p:cNvSpPr/>
          <p:nvPr/>
        </p:nvSpPr>
        <p:spPr>
          <a:xfrm>
            <a:off x="6523605" y="161544"/>
            <a:ext cx="4558509" cy="611659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EE5C1FA8-727B-1A47-9E07-7A7E882684BC}"/>
              </a:ext>
            </a:extLst>
          </p:cNvPr>
          <p:cNvSpPr txBox="1"/>
          <p:nvPr/>
        </p:nvSpPr>
        <p:spPr>
          <a:xfrm>
            <a:off x="1816444" y="482820"/>
            <a:ext cx="1029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Central 2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6F9A83A3-E3A5-4E4B-81E3-15D25CDB1F20}"/>
              </a:ext>
            </a:extLst>
          </p:cNvPr>
          <p:cNvSpPr txBox="1"/>
          <p:nvPr/>
        </p:nvSpPr>
        <p:spPr>
          <a:xfrm>
            <a:off x="6711212" y="452092"/>
            <a:ext cx="1029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Central 1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06A3A300-1384-644F-884B-1C45554EE4C6}"/>
              </a:ext>
            </a:extLst>
          </p:cNvPr>
          <p:cNvSpPr txBox="1"/>
          <p:nvPr/>
        </p:nvSpPr>
        <p:spPr>
          <a:xfrm>
            <a:off x="8131370" y="6272343"/>
            <a:ext cx="2950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Inkommande</a:t>
            </a:r>
          </a:p>
          <a:p>
            <a:r>
              <a:rPr lang="sv-SE" dirty="0"/>
              <a:t>EKKJ Jordkabel 3x10+10 mm2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12DA7093-4BDE-4A4E-937C-AA37D7E7AC36}"/>
              </a:ext>
            </a:extLst>
          </p:cNvPr>
          <p:cNvSpPr txBox="1"/>
          <p:nvPr/>
        </p:nvSpPr>
        <p:spPr>
          <a:xfrm>
            <a:off x="5413994" y="1435898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N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CA1F6161-7E25-064F-9B72-9CD48843BA31}"/>
              </a:ext>
            </a:extLst>
          </p:cNvPr>
          <p:cNvSpPr txBox="1"/>
          <p:nvPr/>
        </p:nvSpPr>
        <p:spPr>
          <a:xfrm>
            <a:off x="3139683" y="149418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J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C89BB93D-B3E1-4B4D-84A1-D27EB5FAFD5E}"/>
              </a:ext>
            </a:extLst>
          </p:cNvPr>
          <p:cNvSpPr txBox="1"/>
          <p:nvPr/>
        </p:nvSpPr>
        <p:spPr>
          <a:xfrm>
            <a:off x="8303203" y="1378851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J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0CE74ECF-95CC-8C43-9871-CB1D48253E6A}"/>
              </a:ext>
            </a:extLst>
          </p:cNvPr>
          <p:cNvSpPr txBox="1"/>
          <p:nvPr/>
        </p:nvSpPr>
        <p:spPr>
          <a:xfrm>
            <a:off x="10486901" y="1399112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N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4D30F20B-F40C-214B-BD39-5B8E7A50E67B}"/>
              </a:ext>
            </a:extLst>
          </p:cNvPr>
          <p:cNvSpPr txBox="1"/>
          <p:nvPr/>
        </p:nvSpPr>
        <p:spPr>
          <a:xfrm>
            <a:off x="3398087" y="4682543"/>
            <a:ext cx="2509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cap="all" dirty="0"/>
              <a:t>Jordkabel N1XV-R 5G6</a:t>
            </a:r>
          </a:p>
        </p:txBody>
      </p:sp>
    </p:spTree>
    <p:extLst>
      <p:ext uri="{BB962C8B-B14F-4D97-AF65-F5344CB8AC3E}">
        <p14:creationId xmlns:p14="http://schemas.microsoft.com/office/powerpoint/2010/main" val="1830317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22</Words>
  <Application>Microsoft Macintosh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Ivan Jakesevic</dc:creator>
  <cp:lastModifiedBy>Ivan Jakesevic</cp:lastModifiedBy>
  <cp:revision>8</cp:revision>
  <dcterms:created xsi:type="dcterms:W3CDTF">2019-04-01T09:17:35Z</dcterms:created>
  <dcterms:modified xsi:type="dcterms:W3CDTF">2019-04-01T12:14:29Z</dcterms:modified>
</cp:coreProperties>
</file>