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9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BB00590-93F6-4E2C-8A59-91B20C2C8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49F4385D-0ACB-4C97-B692-39B91A92DF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5C716B5-5A66-400B-801B-C558F9983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FC3D9DB-6C3E-4678-AEAA-D1AB6F5B6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F1BC3F2-FAF2-4161-9469-52C3F22B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50256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7D4A7CB-A52C-40F6-AFE8-3F8BBF5B2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C86A301-1A81-46EA-93C3-E93C39CDC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6597671-B1BF-412B-B55E-44F4968F7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D426E0E-9D24-48F2-82CC-7A96EE562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F6F21B4-3301-4E39-82EB-1F418B629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83672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F38341B-ACDB-465F-9412-F350C3BD3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6E05133-0531-4602-9020-DC2F64FA2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268321D-6D54-4C66-9474-29AF649C7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589814D-2A9B-4F2D-AC57-71C94E5CC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3F2A271-B232-4D5C-8495-CB8B53A75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45020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BADCFE6-DD34-44D3-AC78-93D5341E4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08A96A0-CCF4-43FF-B1CE-67B4D8D40A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8C44EEF-CBB9-49D7-8524-86AEA86A31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FF0EF80-43F9-402D-976D-0F8F0DD18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646BCF4-EFCE-4380-8AC2-22BFA4651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EB3977B1-ECE8-46A5-815D-D88231106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01178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C6302E6-8A80-4B19-8A7B-434B2695A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21494D2-8EA4-45D1-892D-FE3F09224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BDC5979B-CAF1-4715-99E9-BFCA495D59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A9FAD51-83E3-43A8-BE1C-13D8E03901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F5FE4033-AE28-4A35-B39E-4BDD232CA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C6D9496B-D4AE-4276-954E-FCA953E17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35F2F5B7-B685-4D16-B71C-A96EF493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D23930E2-F41D-4B30-A3FB-AFB0DDF5D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7871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76BDEB6-605C-4F53-BC7F-77E38A8CE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9AD639C1-4D1D-473A-941D-9D027190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25A1CBD9-9C7A-45B6-ACE0-D7AA9C8C9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B3778D5-3D86-44A3-A081-3AE95199A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9173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346AAD1D-74C7-4788-9FC9-AFF3C9130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3C26B52E-8C69-4B33-B033-A32915D16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88C46358-3A41-4951-8DCB-2FB27F8E6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43604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F5A95B7-AF12-4BEB-8E9A-10C748AF9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7B8C6E4-68D6-49D3-8247-E391F7CBF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6332F921-1270-4BEC-BF5F-3920821A9F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CF8CDE3-10E7-4D69-ACCF-0C28DC12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EB6BF89C-0914-4D56-B6C3-515FA29EB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CB0FD02B-97A5-46E9-9147-31DFC1AAB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7380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3B06219-0F9A-4791-9BD9-B9C05F0F7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FB62679A-C015-4A49-A26F-EA2CD9896A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BE475302-F76D-49CE-88E0-22E4FB40E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E4D37A4-219A-465B-978B-6E74FB4BE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104633B-3914-4745-AD0D-37F766CB0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17B4BA5-DB1E-48FA-BA61-FA447C5DB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6016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E8DA051-CAA2-486C-8BD4-7B2B87CA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980904D8-3317-4064-84D5-258C2AD6B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EE61C47-D3C9-4B03-B5BF-3D83BB18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AF1E6A5-0FA9-40A8-B876-FAFE49A49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FCD405E-754F-4641-BC9B-3961960D0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4356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CA300265-E4E9-40CC-9319-74631EB82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7C954B2-191F-4540-A6AB-A4A9EFCDF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55595E3-DB01-4E81-BDEF-A35C350E2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D1E394BA-83B6-4234-8789-60A691CCF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8AF11C7-2632-4A17-A83F-67832C9AF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2527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E335F5E1-923C-4938-9EF5-15BC0823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C798047-AF7A-4041-84DB-2135F7A65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DFA9DFA-19B2-49AE-92C5-461541486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EAB5A-CFB8-47A2-B390-5B3FD9860986}" type="datetimeFigureOut">
              <a:rPr lang="sv-SE" smtClean="0"/>
              <a:t>2019-05-10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448AC98-BDD7-416B-9DAB-224A25DC4E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71AF6FA-DB24-48A3-9DB7-8EDF19E848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ECC15-E383-495A-80CF-B5940F51626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8271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Rak koppling 6">
            <a:extLst>
              <a:ext uri="{FF2B5EF4-FFF2-40B4-BE49-F238E27FC236}">
                <a16:creationId xmlns:a16="http://schemas.microsoft.com/office/drawing/2014/main" id="{3596F56D-DBCC-4082-A40E-1F8F32599BAF}"/>
              </a:ext>
            </a:extLst>
          </p:cNvPr>
          <p:cNvCxnSpPr>
            <a:cxnSpLocks/>
          </p:cNvCxnSpPr>
          <p:nvPr/>
        </p:nvCxnSpPr>
        <p:spPr>
          <a:xfrm>
            <a:off x="3554233" y="2353586"/>
            <a:ext cx="0" cy="222636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ak koppling 8">
            <a:extLst>
              <a:ext uri="{FF2B5EF4-FFF2-40B4-BE49-F238E27FC236}">
                <a16:creationId xmlns:a16="http://schemas.microsoft.com/office/drawing/2014/main" id="{3EB49763-C342-4372-9167-DE061E5F9219}"/>
              </a:ext>
            </a:extLst>
          </p:cNvPr>
          <p:cNvCxnSpPr>
            <a:cxnSpLocks/>
          </p:cNvCxnSpPr>
          <p:nvPr/>
        </p:nvCxnSpPr>
        <p:spPr>
          <a:xfrm>
            <a:off x="6807642" y="2353586"/>
            <a:ext cx="0" cy="222636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ak koppling 10">
            <a:extLst>
              <a:ext uri="{FF2B5EF4-FFF2-40B4-BE49-F238E27FC236}">
                <a16:creationId xmlns:a16="http://schemas.microsoft.com/office/drawing/2014/main" id="{B66327A6-B83E-4BAC-BF14-A2D6288438D4}"/>
              </a:ext>
            </a:extLst>
          </p:cNvPr>
          <p:cNvCxnSpPr>
            <a:cxnSpLocks/>
          </p:cNvCxnSpPr>
          <p:nvPr/>
        </p:nvCxnSpPr>
        <p:spPr>
          <a:xfrm>
            <a:off x="3427012" y="2504661"/>
            <a:ext cx="354628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ruta 15">
            <a:extLst>
              <a:ext uri="{FF2B5EF4-FFF2-40B4-BE49-F238E27FC236}">
                <a16:creationId xmlns:a16="http://schemas.microsoft.com/office/drawing/2014/main" id="{E214DFC4-3A5A-44FA-A4C7-828E0AD77CBE}"/>
              </a:ext>
            </a:extLst>
          </p:cNvPr>
          <p:cNvSpPr txBox="1"/>
          <p:nvPr/>
        </p:nvSpPr>
        <p:spPr>
          <a:xfrm>
            <a:off x="4644240" y="2528516"/>
            <a:ext cx="1073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480 cm </a:t>
            </a:r>
          </a:p>
        </p:txBody>
      </p:sp>
      <p:cxnSp>
        <p:nvCxnSpPr>
          <p:cNvPr id="18" name="Rak pilkoppling 17">
            <a:extLst>
              <a:ext uri="{FF2B5EF4-FFF2-40B4-BE49-F238E27FC236}">
                <a16:creationId xmlns:a16="http://schemas.microsoft.com/office/drawing/2014/main" id="{5D802F4B-6E3C-4366-A9FA-9F4A3A4BB5F4}"/>
              </a:ext>
            </a:extLst>
          </p:cNvPr>
          <p:cNvCxnSpPr>
            <a:cxnSpLocks/>
          </p:cNvCxnSpPr>
          <p:nvPr/>
        </p:nvCxnSpPr>
        <p:spPr>
          <a:xfrm flipH="1">
            <a:off x="3864334" y="2713182"/>
            <a:ext cx="77990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k pilkoppling 19">
            <a:extLst>
              <a:ext uri="{FF2B5EF4-FFF2-40B4-BE49-F238E27FC236}">
                <a16:creationId xmlns:a16="http://schemas.microsoft.com/office/drawing/2014/main" id="{B8C3D79F-0FEB-43E7-8DBC-DC5EB5374C83}"/>
              </a:ext>
            </a:extLst>
          </p:cNvPr>
          <p:cNvCxnSpPr>
            <a:cxnSpLocks/>
          </p:cNvCxnSpPr>
          <p:nvPr/>
        </p:nvCxnSpPr>
        <p:spPr>
          <a:xfrm>
            <a:off x="5509607" y="2713182"/>
            <a:ext cx="7401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554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Bredbild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Rikard Andersson</dc:creator>
  <cp:lastModifiedBy>Rikard Andersson</cp:lastModifiedBy>
  <cp:revision>2</cp:revision>
  <dcterms:created xsi:type="dcterms:W3CDTF">2019-05-10T08:24:29Z</dcterms:created>
  <dcterms:modified xsi:type="dcterms:W3CDTF">2019-05-10T08:27:00Z</dcterms:modified>
</cp:coreProperties>
</file>