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99A8041-8CF2-42F1-9F43-CE25072CF34A}" v="3" dt="2021-12-13T10:09:12.2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1" autoAdjust="0"/>
    <p:restoredTop sz="94660"/>
  </p:normalViewPr>
  <p:slideViewPr>
    <p:cSldViewPr snapToGrid="0">
      <p:cViewPr varScale="1">
        <p:scale>
          <a:sx n="141" d="100"/>
          <a:sy n="141" d="100"/>
        </p:scale>
        <p:origin x="126" y="8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land Sevegran" userId="6eda925d-7303-410c-8283-db4cd715aea6" providerId="ADAL" clId="{A99A8041-8CF2-42F1-9F43-CE25072CF34A}"/>
    <pc:docChg chg="modSld">
      <pc:chgData name="Roland Sevegran" userId="6eda925d-7303-410c-8283-db4cd715aea6" providerId="ADAL" clId="{A99A8041-8CF2-42F1-9F43-CE25072CF34A}" dt="2021-12-13T10:09:15.623" v="7" actId="1076"/>
      <pc:docMkLst>
        <pc:docMk/>
      </pc:docMkLst>
      <pc:sldChg chg="addSp modSp mod">
        <pc:chgData name="Roland Sevegran" userId="6eda925d-7303-410c-8283-db4cd715aea6" providerId="ADAL" clId="{A99A8041-8CF2-42F1-9F43-CE25072CF34A}" dt="2021-12-13T10:09:15.623" v="7" actId="1076"/>
        <pc:sldMkLst>
          <pc:docMk/>
          <pc:sldMk cId="1092416639" sldId="256"/>
        </pc:sldMkLst>
        <pc:spChg chg="add mod">
          <ac:chgData name="Roland Sevegran" userId="6eda925d-7303-410c-8283-db4cd715aea6" providerId="ADAL" clId="{A99A8041-8CF2-42F1-9F43-CE25072CF34A}" dt="2021-12-13T10:08:12.502" v="1" actId="20577"/>
          <ac:spMkLst>
            <pc:docMk/>
            <pc:sldMk cId="1092416639" sldId="256"/>
            <ac:spMk id="6" creationId="{4D1B01AD-A5E2-47AC-B0BF-73A185161285}"/>
          </ac:spMkLst>
        </pc:spChg>
        <pc:spChg chg="add mod">
          <ac:chgData name="Roland Sevegran" userId="6eda925d-7303-410c-8283-db4cd715aea6" providerId="ADAL" clId="{A99A8041-8CF2-42F1-9F43-CE25072CF34A}" dt="2021-12-13T10:08:58.088" v="5" actId="1076"/>
          <ac:spMkLst>
            <pc:docMk/>
            <pc:sldMk cId="1092416639" sldId="256"/>
            <ac:spMk id="7" creationId="{875F1240-35A5-46D1-A182-DBB6E1B80E9F}"/>
          </ac:spMkLst>
        </pc:spChg>
        <pc:spChg chg="add mod">
          <ac:chgData name="Roland Sevegran" userId="6eda925d-7303-410c-8283-db4cd715aea6" providerId="ADAL" clId="{A99A8041-8CF2-42F1-9F43-CE25072CF34A}" dt="2021-12-13T10:09:15.623" v="7" actId="1076"/>
          <ac:spMkLst>
            <pc:docMk/>
            <pc:sldMk cId="1092416639" sldId="256"/>
            <ac:spMk id="8" creationId="{5E5FCFBF-7FCD-4177-9A4B-5F09A9400704}"/>
          </ac:spMkLst>
        </pc:spChg>
        <pc:picChg chg="mod">
          <ac:chgData name="Roland Sevegran" userId="6eda925d-7303-410c-8283-db4cd715aea6" providerId="ADAL" clId="{A99A8041-8CF2-42F1-9F43-CE25072CF34A}" dt="2021-12-13T10:08:17.255" v="2" actId="1076"/>
          <ac:picMkLst>
            <pc:docMk/>
            <pc:sldMk cId="1092416639" sldId="256"/>
            <ac:picMk id="5" creationId="{F073F91D-3F27-413B-BFE7-CE6E06B33506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849DC1-D5CA-4D93-B9F3-8E22111FD1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sv-S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0E1173-3A67-490D-BBD1-288D7DEB51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sv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DFC463-D4BB-4393-BCAD-BD272FD6AC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075EA-02C8-4853-83EE-259490AFAFE2}" type="datetimeFigureOut">
              <a:rPr lang="sv-SE" smtClean="0"/>
              <a:t>2021-12-13</a:t>
            </a:fld>
            <a:endParaRPr lang="sv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1F763-552D-47B8-9E4D-2501DD960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4C3527-7ED2-49E4-B6BB-2714D3AA53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2F668-1C64-4BFA-8C63-62A03EA165E2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697834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1399B7-B531-4FD3-9AEF-C9F734122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v-S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5F40DA-5B1A-4D5E-84DB-A384A1E3FC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v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BA4A6E-6C98-4579-BFEF-66180058F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075EA-02C8-4853-83EE-259490AFAFE2}" type="datetimeFigureOut">
              <a:rPr lang="sv-SE" smtClean="0"/>
              <a:t>2021-12-13</a:t>
            </a:fld>
            <a:endParaRPr lang="sv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420B3B-B63E-42E3-8B06-0BCFC355A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FE2DA9-2F67-41A1-8A47-7A9E357F7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2F668-1C64-4BFA-8C63-62A03EA165E2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37252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2959B2-C954-4C47-B6F7-A6E123DB7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sv-S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7033D0-CD13-41DF-8614-8D606FD5A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4199A6-A3ED-46A6-99AE-A21058157D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075EA-02C8-4853-83EE-259490AFAFE2}" type="datetimeFigureOut">
              <a:rPr lang="sv-SE" smtClean="0"/>
              <a:t>2021-12-13</a:t>
            </a:fld>
            <a:endParaRPr lang="sv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CE6FAA-C0C5-4FC6-A772-40F2E5888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4B46CE-5CFB-48CD-BB40-8FD99BF70A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2F668-1C64-4BFA-8C63-62A03EA165E2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82943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426ED-E563-4ABA-98BA-E9B5F45B5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v-S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E7A46D-35A7-42AF-9C6D-E907A0754D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v-S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4F75F4-A694-4CFF-BEF3-598D0A4374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v-S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E3C6DA-7180-4849-9FD0-F4B233E77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075EA-02C8-4853-83EE-259490AFAFE2}" type="datetimeFigureOut">
              <a:rPr lang="sv-SE" smtClean="0"/>
              <a:t>2021-12-13</a:t>
            </a:fld>
            <a:endParaRPr lang="sv-S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C98BC5-679F-4486-BCB5-B269C6280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3F0E2C-87FD-4750-BE39-BBBE20AAF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2F668-1C64-4BFA-8C63-62A03EA165E2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498380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C41EAD-538A-4CAB-98E1-74FCBCD10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sv-S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9A965D-3CAA-4B5D-BC61-D2F51CBA19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F70B39-DD0B-4B25-B095-FE00B5EFB6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v-S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39BC0E-A7B8-4659-9200-0BACB07E0B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203DB7-B643-457E-B5FE-D4718942CE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v-S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FE5245E-B792-4F3B-8163-9AD742CA51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075EA-02C8-4853-83EE-259490AFAFE2}" type="datetimeFigureOut">
              <a:rPr lang="sv-SE" smtClean="0"/>
              <a:t>2021-12-13</a:t>
            </a:fld>
            <a:endParaRPr lang="sv-S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5EEBCA-C6A4-4748-AA1D-29F994EBF2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ADB4DA-33D7-4AC8-81FE-B351AB3E8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2F668-1C64-4BFA-8C63-62A03EA165E2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787833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686549-F922-40A0-B80B-3271A8326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v-S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EA01CDB-580F-408D-81A2-5D3D988DFC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075EA-02C8-4853-83EE-259490AFAFE2}" type="datetimeFigureOut">
              <a:rPr lang="sv-SE" smtClean="0"/>
              <a:t>2021-12-13</a:t>
            </a:fld>
            <a:endParaRPr lang="sv-S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F09E33B-3ED0-41A4-9ACD-188BDE6C5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D32496-1FEB-4E66-BD1F-A4C5EED7F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2F668-1C64-4BFA-8C63-62A03EA165E2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442893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A873638-0B51-49E5-9983-1C026D481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075EA-02C8-4853-83EE-259490AFAFE2}" type="datetimeFigureOut">
              <a:rPr lang="sv-SE" smtClean="0"/>
              <a:t>2021-12-13</a:t>
            </a:fld>
            <a:endParaRPr lang="sv-S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E5834F6-5CAF-448E-88C0-D8CC85213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64780C-2EE1-4A60-B36D-8A18316EC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2F668-1C64-4BFA-8C63-62A03EA165E2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14722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4429F9-337D-4351-BCA6-6C0AF52F97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sv-S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25CC6A-A5FF-4FC5-BCA3-442A22FE78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v-S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7109CC-3FD0-4D2E-954B-59C881311A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FE23A4-18B8-4A07-A352-C3C6E1D960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075EA-02C8-4853-83EE-259490AFAFE2}" type="datetimeFigureOut">
              <a:rPr lang="sv-SE" smtClean="0"/>
              <a:t>2021-12-13</a:t>
            </a:fld>
            <a:endParaRPr lang="sv-S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BE0934-A006-44C7-9091-0E12498D0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DC5C58-DD64-48CD-9C4E-D01FB4E365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2F668-1C64-4BFA-8C63-62A03EA165E2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649287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575BB6-95F2-49C6-94BB-E4689CC44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sv-S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B27000-52C2-4E1F-8040-28EEF16897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F299DB-6203-420D-9F01-C5C0A20081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B6A235-A652-4ACB-9D48-2F6A4054D5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075EA-02C8-4853-83EE-259490AFAFE2}" type="datetimeFigureOut">
              <a:rPr lang="sv-SE" smtClean="0"/>
              <a:t>2021-12-13</a:t>
            </a:fld>
            <a:endParaRPr lang="sv-S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8CA743-0AF0-4513-9AB6-9749E5F9B8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08A545-63A0-4B2C-9EE8-AA97EB902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2F668-1C64-4BFA-8C63-62A03EA165E2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47584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96700-3112-4D5D-BBD6-2EA0FC10C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v-S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CD07B6-F075-4E08-9A05-2F6784D82F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v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B0FE37-9CAD-4801-8750-38616EC65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075EA-02C8-4853-83EE-259490AFAFE2}" type="datetimeFigureOut">
              <a:rPr lang="sv-SE" smtClean="0"/>
              <a:t>2021-12-13</a:t>
            </a:fld>
            <a:endParaRPr lang="sv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5E0DC7-6BF7-4B40-B7DD-957060404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39116E-D10C-4256-A578-474A9C60E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2F668-1C64-4BFA-8C63-62A03EA165E2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202361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69A85B-A5FD-4EFA-B64D-1993EE68F0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sv-S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72FB8F-92EE-48C4-81FD-85EC258284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v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B2C987-8ACA-4FA6-BD68-18583B1BA1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075EA-02C8-4853-83EE-259490AFAFE2}" type="datetimeFigureOut">
              <a:rPr lang="sv-SE" smtClean="0"/>
              <a:t>2021-12-13</a:t>
            </a:fld>
            <a:endParaRPr lang="sv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4621B3-7E65-44A3-A6B6-2CA465ED49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81327A-9721-4E4E-A06B-1642804E37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2F668-1C64-4BFA-8C63-62A03EA165E2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271552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FE9B05-7879-4784-BA94-7F748205F9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sv-S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E5A4BF-DEE2-4683-897D-D68FCD7B38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v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19D129-E36C-46D6-80FE-4D16F811BF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E075EA-02C8-4853-83EE-259490AFAFE2}" type="datetimeFigureOut">
              <a:rPr lang="sv-SE" smtClean="0"/>
              <a:t>2021-12-13</a:t>
            </a:fld>
            <a:endParaRPr lang="sv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469439-E8E7-4B71-9142-D54DB75E01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52E65F-9E21-419B-96EC-1BA27C523E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B2F668-1C64-4BFA-8C63-62A03EA165E2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264601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073F91D-3F27-413B-BFE7-CE6E06B335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6637" y="1045511"/>
            <a:ext cx="3612324" cy="490647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D1B01AD-A5E2-47AC-B0BF-73A185161285}"/>
              </a:ext>
            </a:extLst>
          </p:cNvPr>
          <p:cNvSpPr txBox="1"/>
          <p:nvPr/>
        </p:nvSpPr>
        <p:spPr>
          <a:xfrm>
            <a:off x="5845387" y="2133600"/>
            <a:ext cx="54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A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5F1240-35A5-46D1-A182-DBB6E1B80E9F}"/>
              </a:ext>
            </a:extLst>
          </p:cNvPr>
          <p:cNvSpPr txBox="1"/>
          <p:nvPr/>
        </p:nvSpPr>
        <p:spPr>
          <a:xfrm>
            <a:off x="4792133" y="4565227"/>
            <a:ext cx="4809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B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E5FCFBF-7FCD-4177-9A4B-5F09A9400704}"/>
              </a:ext>
            </a:extLst>
          </p:cNvPr>
          <p:cNvSpPr txBox="1"/>
          <p:nvPr/>
        </p:nvSpPr>
        <p:spPr>
          <a:xfrm>
            <a:off x="4792133" y="2800774"/>
            <a:ext cx="4809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10924166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Roland Sevegran</dc:creator>
  <cp:lastModifiedBy>Roland Sevegran</cp:lastModifiedBy>
  <cp:revision>1</cp:revision>
  <dcterms:created xsi:type="dcterms:W3CDTF">2021-12-13T10:06:52Z</dcterms:created>
  <dcterms:modified xsi:type="dcterms:W3CDTF">2021-12-13T10:09:17Z</dcterms:modified>
</cp:coreProperties>
</file>