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7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2D7567F-FD17-BD26-6B50-5C2FCDC39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B006EEEC-D9F7-8B14-7D74-64E85C975A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D6854D5-D49A-647A-25F5-CFEBA850F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4850100-614B-4CDD-FD78-44B6CAFE8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760BD14-4E4F-8A9A-BB8E-6127584E7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54780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5E4DA2A-FECF-C5A4-DD20-FC2FEB616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4A913D7-6F23-524E-E6DE-DBE407518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FE947D3-B3CE-A3BC-4FD6-544031B8A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9D9D54C-074F-AC0A-7E23-C2A29C96A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9BFC01AC-8E5D-6339-6B10-C2152E523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58187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FDECFBC-7678-50E4-0ADE-E9712A8AE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4C0B353A-1522-E55A-80CE-3D9AE84B90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521FC6B-9633-5C50-B800-201416B5D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C3A00B7-4304-DE50-6E06-F86E74FE3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1D1E0C8-87F4-29B4-BA12-8B68A89E3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33811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CFF2E66-8715-373F-D075-655CEC4EB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539C0EB-8C14-A596-2DD5-7DF968570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901A6CD1-CF25-B933-7ED0-2A84B0868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C2068F91-532E-B396-B97C-6AF5F2E47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A0BB12AD-0F53-2A47-CB6A-A1E548A51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C6490E6A-EFB2-14E2-C8EF-EEF226A39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78411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6DFB633-2C7C-3BC0-9260-7D6951B92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574989F-7A01-2F1C-79C4-8456B317D8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C57661D6-6A91-3BD4-4CC3-FEA4CF76ED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C3EA419-E216-54FB-0F73-C8F9EB9304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8DAB5B4-50A6-49E9-6995-2212C350C1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1C489054-565B-ABD1-9E96-AEF506B63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8CD3590-A0F0-5A2B-EF4C-09DBA0FE2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53CF312-5758-E61F-5AC3-0AA563DD0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24122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D68F9FD-782E-D289-F3E3-FE5D6BE8A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E2989BFF-55D0-984A-DC3E-126EF43AA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BA8EB90B-DEBB-8D08-397C-E0690250F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653226C-23ED-1700-347F-A4F06A1C0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87952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CAC32A83-1B23-A073-E9CC-181AFC801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3DF5CB7C-169D-E4AB-D6A4-325170266B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2CC0C047-0D76-3A66-1DC1-33729779E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40119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F05A8BB-599A-5A8D-07C2-AA3EFF4D2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D302086-8F69-EE82-896B-99B2C0FF4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9E7F5A3-A907-B42A-F09C-6A913A4FD0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20EC85C4-8DAA-55FB-391D-5938F1977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994EC71-9F25-A885-CEBF-C4B3616FC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DEC8A972-C62C-B7D4-58C1-C74918855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30088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D36491F-2F64-E266-2878-E6D6D8984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2B794DB0-FE10-82EE-54C6-88558C1B64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88D5F05-60B1-BC21-1404-40B473EA1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CCBAF892-6682-49CC-F8D0-183597101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3E39EEB-B4D4-8224-2025-7C8D23004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D76794E8-551A-52C9-0E2B-AB38ECDA6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62725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430B7E8-2D35-EBEE-CFEC-A1213F8BA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3926165C-03E6-EB8C-5360-60FBF177E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0E2851D-C110-911A-11A9-11B25BE6B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90724DD-24E8-1FA8-9479-79BA25369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77E73C2-A83B-E823-4B10-2CF3A59F4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04068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82CE95D9-CBA4-B9CC-3F66-0AD7CE71B5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9F043A0-919F-2C7A-66B6-E42485ED3D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6EAE8DE-E97D-F5C9-FBAB-959824F97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F8BBA97-643A-B3A2-CADA-2D1E061B7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F705928-65D1-1E3C-ACDE-35455CD24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944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E86868FF-189C-4BFA-6004-C4C3B48CF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75892F2-491D-3F28-35EC-DA549C1B01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9B956BCD-BD39-14B4-7C03-CA992D2A03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24B8CBD-50FA-4A2D-A48C-B4F28C31A63D}" type="datetimeFigureOut">
              <a:rPr lang="sv-SE" smtClean="0"/>
              <a:t>2025-05-10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0AA0718-B8A4-40F2-9EEB-72616CD007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6833776-3957-D51D-328F-723123A23E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A3CC71-70DC-4FB2-9976-1989996035C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5546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D83A798D-2B3F-4597-80DA-AA697EFEF202" descr="IMG_5766.jpg">
            <a:extLst>
              <a:ext uri="{FF2B5EF4-FFF2-40B4-BE49-F238E27FC236}">
                <a16:creationId xmlns:a16="http://schemas.microsoft.com/office/drawing/2014/main" id="{47890124-965D-F290-23B5-455E5CA237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35" b="32361"/>
          <a:stretch/>
        </p:blipFill>
        <p:spPr bwMode="auto">
          <a:xfrm>
            <a:off x="4391378" y="381000"/>
            <a:ext cx="4504266" cy="6461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7822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Bredbild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Office-tema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Lotta Apell</dc:creator>
  <cp:lastModifiedBy>Lotta Apell</cp:lastModifiedBy>
  <cp:revision>1</cp:revision>
  <dcterms:created xsi:type="dcterms:W3CDTF">2025-05-10T19:32:58Z</dcterms:created>
  <dcterms:modified xsi:type="dcterms:W3CDTF">2025-05-10T19:37:08Z</dcterms:modified>
</cp:coreProperties>
</file>